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Encode Sans Semi Condensed" panose="020B0604020202020204" charset="0"/>
      <p:regular r:id="rId18"/>
      <p:bold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fe33d863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fe33d863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40815978a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40815978a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0815978a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0815978a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0815978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0815978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fe33d8633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9fe33d8633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9fe33d863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9fe33d863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c869892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c869892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f665d9e5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f665d9e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fe33d86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fe33d86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fe33d863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fe33d863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0815978a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40815978a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fe33d863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fe33d86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40815978a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40815978a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95700" y="3158400"/>
            <a:ext cx="9239700" cy="20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702150" y="3083967"/>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829500" y="773250"/>
            <a:ext cx="7485000" cy="162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b="1"/>
            </a:lvl1pPr>
            <a:lvl2pPr lvl="1" algn="ctr">
              <a:spcBef>
                <a:spcPts val="0"/>
              </a:spcBef>
              <a:spcAft>
                <a:spcPts val="0"/>
              </a:spcAft>
              <a:buSzPts val="5000"/>
              <a:buNone/>
              <a:defRPr sz="5000" b="1"/>
            </a:lvl2pPr>
            <a:lvl3pPr lvl="2" algn="ctr">
              <a:spcBef>
                <a:spcPts val="0"/>
              </a:spcBef>
              <a:spcAft>
                <a:spcPts val="0"/>
              </a:spcAft>
              <a:buSzPts val="5000"/>
              <a:buNone/>
              <a:defRPr sz="5000" b="1"/>
            </a:lvl3pPr>
            <a:lvl4pPr lvl="3" algn="ctr">
              <a:spcBef>
                <a:spcPts val="0"/>
              </a:spcBef>
              <a:spcAft>
                <a:spcPts val="0"/>
              </a:spcAft>
              <a:buSzPts val="5000"/>
              <a:buNone/>
              <a:defRPr sz="5000" b="1"/>
            </a:lvl4pPr>
            <a:lvl5pPr lvl="4" algn="ctr">
              <a:spcBef>
                <a:spcPts val="0"/>
              </a:spcBef>
              <a:spcAft>
                <a:spcPts val="0"/>
              </a:spcAft>
              <a:buSzPts val="5000"/>
              <a:buNone/>
              <a:defRPr sz="5000" b="1"/>
            </a:lvl5pPr>
            <a:lvl6pPr lvl="5" algn="ctr">
              <a:spcBef>
                <a:spcPts val="0"/>
              </a:spcBef>
              <a:spcAft>
                <a:spcPts val="0"/>
              </a:spcAft>
              <a:buSzPts val="5000"/>
              <a:buNone/>
              <a:defRPr sz="5000" b="1"/>
            </a:lvl6pPr>
            <a:lvl7pPr lvl="6" algn="ctr">
              <a:spcBef>
                <a:spcPts val="0"/>
              </a:spcBef>
              <a:spcAft>
                <a:spcPts val="0"/>
              </a:spcAft>
              <a:buSzPts val="5000"/>
              <a:buNone/>
              <a:defRPr sz="5000" b="1"/>
            </a:lvl7pPr>
            <a:lvl8pPr lvl="7" algn="ctr">
              <a:spcBef>
                <a:spcPts val="0"/>
              </a:spcBef>
              <a:spcAft>
                <a:spcPts val="0"/>
              </a:spcAft>
              <a:buSzPts val="5000"/>
              <a:buNone/>
              <a:defRPr sz="5000" b="1"/>
            </a:lvl8pPr>
            <a:lvl9pPr lvl="8" algn="ctr">
              <a:spcBef>
                <a:spcPts val="0"/>
              </a:spcBef>
              <a:spcAft>
                <a:spcPts val="0"/>
              </a:spcAft>
              <a:buSzPts val="5000"/>
              <a:buNone/>
              <a:defRPr sz="5000" b="1"/>
            </a:lvl9pPr>
          </a:lstStyle>
          <a:p>
            <a:endParaRPr/>
          </a:p>
        </p:txBody>
      </p:sp>
      <p:sp>
        <p:nvSpPr>
          <p:cNvPr id="12" name="Google Shape;12;p2"/>
          <p:cNvSpPr txBox="1">
            <a:spLocks noGrp="1"/>
          </p:cNvSpPr>
          <p:nvPr>
            <p:ph type="subTitle" idx="1"/>
          </p:nvPr>
        </p:nvSpPr>
        <p:spPr>
          <a:xfrm>
            <a:off x="3112625" y="3562850"/>
            <a:ext cx="2919000" cy="1194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5200"/>
              <a:buNone/>
              <a:defRPr sz="40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1"/>
          <p:cNvSpPr txBox="1">
            <a:spLocks noGrp="1"/>
          </p:cNvSpPr>
          <p:nvPr>
            <p:ph type="title"/>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52" name="Google Shape;52;p11"/>
          <p:cNvSpPr txBox="1">
            <a:spLocks noGrp="1"/>
          </p:cNvSpPr>
          <p:nvPr>
            <p:ph type="title" idx="2" hasCustomPrompt="1"/>
          </p:nvPr>
        </p:nvSpPr>
        <p:spPr>
          <a:xfrm>
            <a:off x="3514725" y="1866675"/>
            <a:ext cx="4110000" cy="8676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52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514725" y="2831350"/>
            <a:ext cx="4110000" cy="84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marR="0" lvl="1" indent="-317500" algn="l" rtl="0">
              <a:lnSpc>
                <a:spcPct val="115000"/>
              </a:lnSpc>
              <a:spcBef>
                <a:spcPts val="1600"/>
              </a:spcBef>
              <a:spcAft>
                <a:spcPts val="0"/>
              </a:spcAft>
              <a:buSzPts val="1400"/>
              <a:buChar char="○"/>
              <a:defRPr/>
            </a:lvl2pPr>
            <a:lvl3pPr marL="1371600" marR="0" lvl="2" indent="-317500" algn="l" rtl="0">
              <a:lnSpc>
                <a:spcPct val="115000"/>
              </a:lnSpc>
              <a:spcBef>
                <a:spcPts val="1600"/>
              </a:spcBef>
              <a:spcAft>
                <a:spcPts val="0"/>
              </a:spcAft>
              <a:buSzPts val="1400"/>
              <a:buChar char="■"/>
              <a:defRPr/>
            </a:lvl3pPr>
            <a:lvl4pPr marL="1828800" marR="0" lvl="3" indent="-317500" algn="l" rtl="0">
              <a:lnSpc>
                <a:spcPct val="115000"/>
              </a:lnSpc>
              <a:spcBef>
                <a:spcPts val="1600"/>
              </a:spcBef>
              <a:spcAft>
                <a:spcPts val="0"/>
              </a:spcAft>
              <a:buSzPts val="1400"/>
              <a:buChar char="●"/>
              <a:defRPr/>
            </a:lvl4pPr>
            <a:lvl5pPr marL="2286000" marR="0" lvl="4" indent="-317500" algn="l" rtl="0">
              <a:lnSpc>
                <a:spcPct val="115000"/>
              </a:lnSpc>
              <a:spcBef>
                <a:spcPts val="1600"/>
              </a:spcBef>
              <a:spcAft>
                <a:spcPts val="0"/>
              </a:spcAft>
              <a:buSzPts val="1400"/>
              <a:buChar char="○"/>
              <a:defRPr/>
            </a:lvl5pPr>
            <a:lvl6pPr marL="2743200" marR="0" lvl="5" indent="-317500" algn="l" rtl="0">
              <a:lnSpc>
                <a:spcPct val="115000"/>
              </a:lnSpc>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
        <p:cNvGrpSpPr/>
        <p:nvPr/>
      </p:nvGrpSpPr>
      <p:grpSpPr>
        <a:xfrm>
          <a:off x="0" y="0"/>
          <a:ext cx="0" cy="0"/>
          <a:chOff x="0" y="0"/>
          <a:chExt cx="0" cy="0"/>
        </a:xfrm>
      </p:grpSpPr>
      <p:sp>
        <p:nvSpPr>
          <p:cNvPr id="56" name="Google Shape;56;p13"/>
          <p:cNvSpPr/>
          <p:nvPr/>
        </p:nvSpPr>
        <p:spPr>
          <a:xfrm>
            <a:off x="59170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9170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6189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6226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hasCustomPrompt="1"/>
          </p:nvPr>
        </p:nvSpPr>
        <p:spPr>
          <a:xfrm>
            <a:off x="3517750" y="945025"/>
            <a:ext cx="21027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2" name="Google Shape;62;p13"/>
          <p:cNvSpPr txBox="1">
            <a:spLocks noGrp="1"/>
          </p:cNvSpPr>
          <p:nvPr>
            <p:ph type="subTitle" idx="1"/>
          </p:nvPr>
        </p:nvSpPr>
        <p:spPr>
          <a:xfrm>
            <a:off x="3517750" y="1336675"/>
            <a:ext cx="21018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63" name="Google Shape;63;p13"/>
          <p:cNvSpPr txBox="1">
            <a:spLocks noGrp="1"/>
          </p:cNvSpPr>
          <p:nvPr>
            <p:ph type="subTitle" idx="2"/>
          </p:nvPr>
        </p:nvSpPr>
        <p:spPr>
          <a:xfrm>
            <a:off x="3517750" y="178320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64" name="Google Shape;64;p13"/>
          <p:cNvSpPr txBox="1">
            <a:spLocks noGrp="1"/>
          </p:cNvSpPr>
          <p:nvPr>
            <p:ph type="title" idx="3"/>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65" name="Google Shape;65;p13"/>
          <p:cNvSpPr txBox="1">
            <a:spLocks noGrp="1"/>
          </p:cNvSpPr>
          <p:nvPr>
            <p:ph type="title" idx="4" hasCustomPrompt="1"/>
          </p:nvPr>
        </p:nvSpPr>
        <p:spPr>
          <a:xfrm>
            <a:off x="5815600" y="9450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6" name="Google Shape;66;p13"/>
          <p:cNvSpPr txBox="1">
            <a:spLocks noGrp="1"/>
          </p:cNvSpPr>
          <p:nvPr>
            <p:ph type="subTitle" idx="5"/>
          </p:nvPr>
        </p:nvSpPr>
        <p:spPr>
          <a:xfrm>
            <a:off x="5815600" y="13366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67" name="Google Shape;67;p13"/>
          <p:cNvSpPr txBox="1">
            <a:spLocks noGrp="1"/>
          </p:cNvSpPr>
          <p:nvPr>
            <p:ph type="subTitle" idx="6"/>
          </p:nvPr>
        </p:nvSpPr>
        <p:spPr>
          <a:xfrm>
            <a:off x="5815600" y="178320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68" name="Google Shape;68;p13"/>
          <p:cNvSpPr txBox="1">
            <a:spLocks noGrp="1"/>
          </p:cNvSpPr>
          <p:nvPr>
            <p:ph type="title" idx="7" hasCustomPrompt="1"/>
          </p:nvPr>
        </p:nvSpPr>
        <p:spPr>
          <a:xfrm>
            <a:off x="3517750" y="3249125"/>
            <a:ext cx="21021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9" name="Google Shape;69;p13"/>
          <p:cNvSpPr txBox="1">
            <a:spLocks noGrp="1"/>
          </p:cNvSpPr>
          <p:nvPr>
            <p:ph type="subTitle" idx="8"/>
          </p:nvPr>
        </p:nvSpPr>
        <p:spPr>
          <a:xfrm>
            <a:off x="3517750" y="3636275"/>
            <a:ext cx="2101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70" name="Google Shape;70;p13"/>
          <p:cNvSpPr txBox="1">
            <a:spLocks noGrp="1"/>
          </p:cNvSpPr>
          <p:nvPr>
            <p:ph type="subTitle" idx="9"/>
          </p:nvPr>
        </p:nvSpPr>
        <p:spPr>
          <a:xfrm>
            <a:off x="3517750" y="407675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71" name="Google Shape;71;p13"/>
          <p:cNvSpPr txBox="1">
            <a:spLocks noGrp="1"/>
          </p:cNvSpPr>
          <p:nvPr>
            <p:ph type="title" idx="13" hasCustomPrompt="1"/>
          </p:nvPr>
        </p:nvSpPr>
        <p:spPr>
          <a:xfrm>
            <a:off x="5815600" y="32491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72" name="Google Shape;72;p13"/>
          <p:cNvSpPr txBox="1">
            <a:spLocks noGrp="1"/>
          </p:cNvSpPr>
          <p:nvPr>
            <p:ph type="subTitle" idx="14"/>
          </p:nvPr>
        </p:nvSpPr>
        <p:spPr>
          <a:xfrm>
            <a:off x="5815600" y="36362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73" name="Google Shape;73;p13"/>
          <p:cNvSpPr txBox="1">
            <a:spLocks noGrp="1"/>
          </p:cNvSpPr>
          <p:nvPr>
            <p:ph type="subTitle" idx="15"/>
          </p:nvPr>
        </p:nvSpPr>
        <p:spPr>
          <a:xfrm>
            <a:off x="5815600" y="4076750"/>
            <a:ext cx="2103300" cy="7200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74"/>
        <p:cNvGrpSpPr/>
        <p:nvPr/>
      </p:nvGrpSpPr>
      <p:grpSpPr>
        <a:xfrm>
          <a:off x="0" y="0"/>
          <a:ext cx="0" cy="0"/>
          <a:chOff x="0" y="0"/>
          <a:chExt cx="0" cy="0"/>
        </a:xfrm>
      </p:grpSpPr>
      <p:sp>
        <p:nvSpPr>
          <p:cNvPr id="75" name="Google Shape;75;p14"/>
          <p:cNvSpPr/>
          <p:nvPr/>
        </p:nvSpPr>
        <p:spPr>
          <a:xfrm>
            <a:off x="6248400" y="-79800"/>
            <a:ext cx="28956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subTitle" idx="1"/>
          </p:nvPr>
        </p:nvSpPr>
        <p:spPr>
          <a:xfrm flipH="1">
            <a:off x="1595075" y="50"/>
            <a:ext cx="3242100" cy="5143500"/>
          </a:xfrm>
          <a:prstGeom prst="rect">
            <a:avLst/>
          </a:prstGeom>
        </p:spPr>
        <p:txBody>
          <a:bodyPr spcFirstLastPara="1" wrap="square" lIns="91425" tIns="91425" rIns="91425" bIns="91425" anchor="ctr" anchorCtr="0">
            <a:noAutofit/>
          </a:bodyPr>
          <a:lstStyle>
            <a:lvl1pPr marL="0" marR="0" lvl="0" indent="-127000" algn="r"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77" name="Google Shape;77;p14"/>
          <p:cNvSpPr txBox="1">
            <a:spLocks noGrp="1"/>
          </p:cNvSpPr>
          <p:nvPr>
            <p:ph type="title"/>
          </p:nvPr>
        </p:nvSpPr>
        <p:spPr>
          <a:xfrm flipH="1">
            <a:off x="6328500" y="1712250"/>
            <a:ext cx="2185500" cy="17190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78" name="Google Shape;78;p14"/>
          <p:cNvSpPr/>
          <p:nvPr/>
        </p:nvSpPr>
        <p:spPr>
          <a:xfrm rot="-5402642">
            <a:off x="5275357" y="2349975"/>
            <a:ext cx="3903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79"/>
        <p:cNvGrpSpPr/>
        <p:nvPr/>
      </p:nvGrpSpPr>
      <p:grpSpPr>
        <a:xfrm>
          <a:off x="0" y="0"/>
          <a:ext cx="0" cy="0"/>
          <a:chOff x="0" y="0"/>
          <a:chExt cx="0" cy="0"/>
        </a:xfrm>
      </p:grpSpPr>
      <p:sp>
        <p:nvSpPr>
          <p:cNvPr id="80" name="Google Shape;80;p15"/>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a:spLocks noGrp="1"/>
          </p:cNvSpPr>
          <p:nvPr>
            <p:ph type="title"/>
          </p:nvPr>
        </p:nvSpPr>
        <p:spPr>
          <a:xfrm>
            <a:off x="629875" y="1712250"/>
            <a:ext cx="22644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82" name="Google Shape;82;p15"/>
          <p:cNvSpPr txBox="1">
            <a:spLocks noGrp="1"/>
          </p:cNvSpPr>
          <p:nvPr>
            <p:ph type="subTitle" idx="1"/>
          </p:nvPr>
        </p:nvSpPr>
        <p:spPr>
          <a:xfrm>
            <a:off x="4374125" y="39890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83" name="Google Shape;83;p15"/>
          <p:cNvSpPr txBox="1">
            <a:spLocks noGrp="1"/>
          </p:cNvSpPr>
          <p:nvPr>
            <p:ph type="subTitle" idx="2"/>
          </p:nvPr>
        </p:nvSpPr>
        <p:spPr>
          <a:xfrm>
            <a:off x="4374125" y="843156"/>
            <a:ext cx="35562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84" name="Google Shape;84;p15"/>
          <p:cNvSpPr txBox="1">
            <a:spLocks noGrp="1"/>
          </p:cNvSpPr>
          <p:nvPr>
            <p:ph type="subTitle" idx="3"/>
          </p:nvPr>
        </p:nvSpPr>
        <p:spPr>
          <a:xfrm>
            <a:off x="4374125" y="365112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85" name="Google Shape;85;p15"/>
          <p:cNvSpPr txBox="1">
            <a:spLocks noGrp="1"/>
          </p:cNvSpPr>
          <p:nvPr>
            <p:ph type="subTitle" idx="4"/>
          </p:nvPr>
        </p:nvSpPr>
        <p:spPr>
          <a:xfrm>
            <a:off x="4374125" y="4099201"/>
            <a:ext cx="35562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86" name="Google Shape;86;p15"/>
          <p:cNvSpPr txBox="1">
            <a:spLocks noGrp="1"/>
          </p:cNvSpPr>
          <p:nvPr>
            <p:ph type="subTitle" idx="5"/>
          </p:nvPr>
        </p:nvSpPr>
        <p:spPr>
          <a:xfrm>
            <a:off x="4374125" y="202461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87" name="Google Shape;87;p15"/>
          <p:cNvSpPr txBox="1">
            <a:spLocks noGrp="1"/>
          </p:cNvSpPr>
          <p:nvPr>
            <p:ph type="subTitle" idx="6"/>
          </p:nvPr>
        </p:nvSpPr>
        <p:spPr>
          <a:xfrm>
            <a:off x="4374125" y="2468916"/>
            <a:ext cx="35562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ullet point 2">
  <p:cSld name="CUSTOM_6">
    <p:spTree>
      <p:nvGrpSpPr>
        <p:cNvPr id="1" name="Shape 88"/>
        <p:cNvGrpSpPr/>
        <p:nvPr/>
      </p:nvGrpSpPr>
      <p:grpSpPr>
        <a:xfrm>
          <a:off x="0" y="0"/>
          <a:ext cx="0" cy="0"/>
          <a:chOff x="0" y="0"/>
          <a:chExt cx="0" cy="0"/>
        </a:xfrm>
      </p:grpSpPr>
      <p:sp>
        <p:nvSpPr>
          <p:cNvPr id="89" name="Google Shape;89;p16"/>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txBox="1">
            <a:spLocks noGrp="1"/>
          </p:cNvSpPr>
          <p:nvPr>
            <p:ph type="body" idx="1"/>
          </p:nvPr>
        </p:nvSpPr>
        <p:spPr>
          <a:xfrm>
            <a:off x="3520925" y="336975"/>
            <a:ext cx="4896900" cy="4469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600"/>
              </a:spcBef>
              <a:spcAft>
                <a:spcPts val="0"/>
              </a:spcAft>
              <a:buSzPts val="1400"/>
              <a:buChar char="○"/>
              <a:defRPr sz="1200"/>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16"/>
          <p:cNvSpPr txBox="1">
            <a:spLocks noGrp="1"/>
          </p:cNvSpPr>
          <p:nvPr>
            <p:ph type="title"/>
          </p:nvPr>
        </p:nvSpPr>
        <p:spPr>
          <a:xfrm>
            <a:off x="633875" y="1712250"/>
            <a:ext cx="19983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spTree>
      <p:nvGrpSpPr>
        <p:cNvPr id="1" name="Shape 92"/>
        <p:cNvGrpSpPr/>
        <p:nvPr/>
      </p:nvGrpSpPr>
      <p:grpSpPr>
        <a:xfrm>
          <a:off x="0" y="0"/>
          <a:ext cx="0" cy="0"/>
          <a:chOff x="0" y="0"/>
          <a:chExt cx="0" cy="0"/>
        </a:xfrm>
      </p:grpSpPr>
      <p:sp>
        <p:nvSpPr>
          <p:cNvPr id="93" name="Google Shape;93;p17"/>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p:nvPr>
        </p:nvSpPr>
        <p:spPr>
          <a:xfrm>
            <a:off x="629875" y="1712250"/>
            <a:ext cx="19749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95" name="Google Shape;95;p17"/>
          <p:cNvSpPr txBox="1">
            <a:spLocks noGrp="1"/>
          </p:cNvSpPr>
          <p:nvPr>
            <p:ph type="subTitle" idx="1"/>
          </p:nvPr>
        </p:nvSpPr>
        <p:spPr>
          <a:xfrm>
            <a:off x="3512200" y="767200"/>
            <a:ext cx="2363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96" name="Google Shape;96;p17"/>
          <p:cNvSpPr txBox="1">
            <a:spLocks noGrp="1"/>
          </p:cNvSpPr>
          <p:nvPr>
            <p:ph type="subTitle" idx="2"/>
          </p:nvPr>
        </p:nvSpPr>
        <p:spPr>
          <a:xfrm>
            <a:off x="3512200" y="1211450"/>
            <a:ext cx="23637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97" name="Google Shape;97;p17"/>
          <p:cNvSpPr txBox="1">
            <a:spLocks noGrp="1"/>
          </p:cNvSpPr>
          <p:nvPr>
            <p:ph type="subTitle" idx="3"/>
          </p:nvPr>
        </p:nvSpPr>
        <p:spPr>
          <a:xfrm>
            <a:off x="3512200" y="3457519"/>
            <a:ext cx="2363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98" name="Google Shape;98;p17"/>
          <p:cNvSpPr txBox="1">
            <a:spLocks noGrp="1"/>
          </p:cNvSpPr>
          <p:nvPr>
            <p:ph type="subTitle" idx="4"/>
          </p:nvPr>
        </p:nvSpPr>
        <p:spPr>
          <a:xfrm>
            <a:off x="3512200" y="3904850"/>
            <a:ext cx="23637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99" name="Google Shape;99;p17"/>
          <p:cNvSpPr txBox="1">
            <a:spLocks noGrp="1"/>
          </p:cNvSpPr>
          <p:nvPr>
            <p:ph type="subTitle" idx="5"/>
          </p:nvPr>
        </p:nvSpPr>
        <p:spPr>
          <a:xfrm>
            <a:off x="3512200" y="2117472"/>
            <a:ext cx="2363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00" name="Google Shape;100;p17"/>
          <p:cNvSpPr txBox="1">
            <a:spLocks noGrp="1"/>
          </p:cNvSpPr>
          <p:nvPr>
            <p:ph type="subTitle" idx="6"/>
          </p:nvPr>
        </p:nvSpPr>
        <p:spPr>
          <a:xfrm>
            <a:off x="3512200" y="2564900"/>
            <a:ext cx="23637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01" name="Google Shape;101;p17"/>
          <p:cNvSpPr txBox="1">
            <a:spLocks noGrp="1"/>
          </p:cNvSpPr>
          <p:nvPr>
            <p:ph type="subTitle" idx="7"/>
          </p:nvPr>
        </p:nvSpPr>
        <p:spPr>
          <a:xfrm>
            <a:off x="6231589" y="767200"/>
            <a:ext cx="2362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02" name="Google Shape;102;p17"/>
          <p:cNvSpPr txBox="1">
            <a:spLocks noGrp="1"/>
          </p:cNvSpPr>
          <p:nvPr>
            <p:ph type="subTitle" idx="8"/>
          </p:nvPr>
        </p:nvSpPr>
        <p:spPr>
          <a:xfrm>
            <a:off x="6230275" y="1211450"/>
            <a:ext cx="23610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03" name="Google Shape;103;p17"/>
          <p:cNvSpPr txBox="1">
            <a:spLocks noGrp="1"/>
          </p:cNvSpPr>
          <p:nvPr>
            <p:ph type="subTitle" idx="9"/>
          </p:nvPr>
        </p:nvSpPr>
        <p:spPr>
          <a:xfrm>
            <a:off x="6230276" y="3457519"/>
            <a:ext cx="2362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04" name="Google Shape;104;p17"/>
          <p:cNvSpPr txBox="1">
            <a:spLocks noGrp="1"/>
          </p:cNvSpPr>
          <p:nvPr>
            <p:ph type="subTitle" idx="13"/>
          </p:nvPr>
        </p:nvSpPr>
        <p:spPr>
          <a:xfrm>
            <a:off x="6230275" y="3904850"/>
            <a:ext cx="23610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05" name="Google Shape;105;p17"/>
          <p:cNvSpPr txBox="1">
            <a:spLocks noGrp="1"/>
          </p:cNvSpPr>
          <p:nvPr>
            <p:ph type="subTitle" idx="14"/>
          </p:nvPr>
        </p:nvSpPr>
        <p:spPr>
          <a:xfrm>
            <a:off x="6231584" y="2117472"/>
            <a:ext cx="2362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06" name="Google Shape;106;p17"/>
          <p:cNvSpPr txBox="1">
            <a:spLocks noGrp="1"/>
          </p:cNvSpPr>
          <p:nvPr>
            <p:ph type="subTitle" idx="15"/>
          </p:nvPr>
        </p:nvSpPr>
        <p:spPr>
          <a:xfrm>
            <a:off x="6231580" y="2564900"/>
            <a:ext cx="23610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
  <p:cSld name="TITLE_AND_TWO_COLUMNS_1_1_1">
    <p:spTree>
      <p:nvGrpSpPr>
        <p:cNvPr id="1" name="Shape 107"/>
        <p:cNvGrpSpPr/>
        <p:nvPr/>
      </p:nvGrpSpPr>
      <p:grpSpPr>
        <a:xfrm>
          <a:off x="0" y="0"/>
          <a:ext cx="0" cy="0"/>
          <a:chOff x="0" y="0"/>
          <a:chExt cx="0" cy="0"/>
        </a:xfrm>
      </p:grpSpPr>
      <p:sp>
        <p:nvSpPr>
          <p:cNvPr id="108" name="Google Shape;108;p18"/>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txBox="1">
            <a:spLocks noGrp="1"/>
          </p:cNvSpPr>
          <p:nvPr>
            <p:ph type="title"/>
          </p:nvPr>
        </p:nvSpPr>
        <p:spPr>
          <a:xfrm>
            <a:off x="629875" y="1712250"/>
            <a:ext cx="19386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110" name="Google Shape;110;p18"/>
          <p:cNvSpPr txBox="1">
            <a:spLocks noGrp="1"/>
          </p:cNvSpPr>
          <p:nvPr>
            <p:ph type="subTitle" idx="1"/>
          </p:nvPr>
        </p:nvSpPr>
        <p:spPr>
          <a:xfrm>
            <a:off x="3529375" y="1213025"/>
            <a:ext cx="23595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11" name="Google Shape;111;p18"/>
          <p:cNvSpPr txBox="1">
            <a:spLocks noGrp="1"/>
          </p:cNvSpPr>
          <p:nvPr>
            <p:ph type="subTitle" idx="2"/>
          </p:nvPr>
        </p:nvSpPr>
        <p:spPr>
          <a:xfrm>
            <a:off x="3529375" y="1657275"/>
            <a:ext cx="2362500" cy="8154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12" name="Google Shape;112;p18"/>
          <p:cNvSpPr txBox="1">
            <a:spLocks noGrp="1"/>
          </p:cNvSpPr>
          <p:nvPr>
            <p:ph type="subTitle" idx="3"/>
          </p:nvPr>
        </p:nvSpPr>
        <p:spPr>
          <a:xfrm>
            <a:off x="3529375" y="3648975"/>
            <a:ext cx="23595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13" name="Google Shape;113;p18"/>
          <p:cNvSpPr txBox="1">
            <a:spLocks noGrp="1"/>
          </p:cNvSpPr>
          <p:nvPr>
            <p:ph type="subTitle" idx="4"/>
          </p:nvPr>
        </p:nvSpPr>
        <p:spPr>
          <a:xfrm>
            <a:off x="3529375" y="4093275"/>
            <a:ext cx="2362500" cy="8154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14" name="Google Shape;114;p18"/>
          <p:cNvSpPr txBox="1">
            <a:spLocks noGrp="1"/>
          </p:cNvSpPr>
          <p:nvPr>
            <p:ph type="subTitle" idx="5"/>
          </p:nvPr>
        </p:nvSpPr>
        <p:spPr>
          <a:xfrm>
            <a:off x="6279511" y="1213025"/>
            <a:ext cx="23595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15" name="Google Shape;115;p18"/>
          <p:cNvSpPr txBox="1">
            <a:spLocks noGrp="1"/>
          </p:cNvSpPr>
          <p:nvPr>
            <p:ph type="subTitle" idx="6"/>
          </p:nvPr>
        </p:nvSpPr>
        <p:spPr>
          <a:xfrm>
            <a:off x="6278200" y="1657275"/>
            <a:ext cx="2362500" cy="8154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16" name="Google Shape;116;p18"/>
          <p:cNvSpPr txBox="1">
            <a:spLocks noGrp="1"/>
          </p:cNvSpPr>
          <p:nvPr>
            <p:ph type="subTitle" idx="7"/>
          </p:nvPr>
        </p:nvSpPr>
        <p:spPr>
          <a:xfrm>
            <a:off x="6279500" y="3648975"/>
            <a:ext cx="23595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17" name="Google Shape;117;p18"/>
          <p:cNvSpPr txBox="1">
            <a:spLocks noGrp="1"/>
          </p:cNvSpPr>
          <p:nvPr>
            <p:ph type="subTitle" idx="8"/>
          </p:nvPr>
        </p:nvSpPr>
        <p:spPr>
          <a:xfrm>
            <a:off x="6278200" y="4093275"/>
            <a:ext cx="2362500" cy="8154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2">
    <p:spTree>
      <p:nvGrpSpPr>
        <p:cNvPr id="1" name="Shape 118"/>
        <p:cNvGrpSpPr/>
        <p:nvPr/>
      </p:nvGrpSpPr>
      <p:grpSpPr>
        <a:xfrm>
          <a:off x="0" y="0"/>
          <a:ext cx="0" cy="0"/>
          <a:chOff x="0" y="0"/>
          <a:chExt cx="0" cy="0"/>
        </a:xfrm>
      </p:grpSpPr>
      <p:sp>
        <p:nvSpPr>
          <p:cNvPr id="119" name="Google Shape;119;p19"/>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txBox="1">
            <a:spLocks noGrp="1"/>
          </p:cNvSpPr>
          <p:nvPr>
            <p:ph type="title"/>
          </p:nvPr>
        </p:nvSpPr>
        <p:spPr>
          <a:xfrm>
            <a:off x="629875" y="1712275"/>
            <a:ext cx="17199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121" name="Google Shape;121;p19"/>
          <p:cNvSpPr txBox="1">
            <a:spLocks noGrp="1"/>
          </p:cNvSpPr>
          <p:nvPr>
            <p:ph type="subTitle" idx="1"/>
          </p:nvPr>
        </p:nvSpPr>
        <p:spPr>
          <a:xfrm>
            <a:off x="5142950" y="569900"/>
            <a:ext cx="24069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22" name="Google Shape;122;p19"/>
          <p:cNvSpPr txBox="1">
            <a:spLocks noGrp="1"/>
          </p:cNvSpPr>
          <p:nvPr>
            <p:ph type="subTitle" idx="2"/>
          </p:nvPr>
        </p:nvSpPr>
        <p:spPr>
          <a:xfrm>
            <a:off x="5142950" y="1014156"/>
            <a:ext cx="24099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23" name="Google Shape;123;p19"/>
          <p:cNvSpPr txBox="1">
            <a:spLocks noGrp="1"/>
          </p:cNvSpPr>
          <p:nvPr>
            <p:ph type="subTitle" idx="3"/>
          </p:nvPr>
        </p:nvSpPr>
        <p:spPr>
          <a:xfrm>
            <a:off x="5142950" y="3470494"/>
            <a:ext cx="24069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24" name="Google Shape;124;p19"/>
          <p:cNvSpPr txBox="1">
            <a:spLocks noGrp="1"/>
          </p:cNvSpPr>
          <p:nvPr>
            <p:ph type="subTitle" idx="4"/>
          </p:nvPr>
        </p:nvSpPr>
        <p:spPr>
          <a:xfrm>
            <a:off x="5142950" y="3914800"/>
            <a:ext cx="24099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25" name="Google Shape;125;p19"/>
          <p:cNvSpPr txBox="1">
            <a:spLocks noGrp="1"/>
          </p:cNvSpPr>
          <p:nvPr>
            <p:ph type="subTitle" idx="5"/>
          </p:nvPr>
        </p:nvSpPr>
        <p:spPr>
          <a:xfrm>
            <a:off x="5142950" y="2024610"/>
            <a:ext cx="24069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26" name="Google Shape;126;p19"/>
          <p:cNvSpPr txBox="1">
            <a:spLocks noGrp="1"/>
          </p:cNvSpPr>
          <p:nvPr>
            <p:ph type="subTitle" idx="6"/>
          </p:nvPr>
        </p:nvSpPr>
        <p:spPr>
          <a:xfrm>
            <a:off x="5142950" y="2468891"/>
            <a:ext cx="2409900" cy="6066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1">
  <p:cSld name="CUSTOM_4">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096050" y="2161625"/>
            <a:ext cx="2624100" cy="81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9" name="Google Shape;129;p20"/>
          <p:cNvSpPr txBox="1">
            <a:spLocks noGrp="1"/>
          </p:cNvSpPr>
          <p:nvPr>
            <p:ph type="subTitle" idx="1"/>
          </p:nvPr>
        </p:nvSpPr>
        <p:spPr>
          <a:xfrm>
            <a:off x="1096050" y="2998500"/>
            <a:ext cx="2624100" cy="55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0" name="Google Shape;130;p20"/>
          <p:cNvSpPr/>
          <p:nvPr/>
        </p:nvSpPr>
        <p:spPr>
          <a:xfrm rot="10800000" flipH="1">
            <a:off x="-47850" y="-95700"/>
            <a:ext cx="9239700" cy="845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flipH="1">
            <a:off x="2893500" y="-79800"/>
            <a:ext cx="62505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2027325" y="2497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3796675" y="1786425"/>
            <a:ext cx="34800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b="1">
                <a:solidFill>
                  <a:schemeClr val="lt1"/>
                </a:solidFill>
              </a:defRPr>
            </a:lvl1pPr>
            <a:lvl2pPr lvl="1" algn="ctr" rtl="0">
              <a:spcBef>
                <a:spcPts val="0"/>
              </a:spcBef>
              <a:spcAft>
                <a:spcPts val="0"/>
              </a:spcAft>
              <a:buSzPts val="3600"/>
              <a:buNone/>
              <a:defRPr sz="3600" b="1"/>
            </a:lvl2pPr>
            <a:lvl3pPr lvl="2" algn="ctr" rtl="0">
              <a:spcBef>
                <a:spcPts val="0"/>
              </a:spcBef>
              <a:spcAft>
                <a:spcPts val="0"/>
              </a:spcAft>
              <a:buSzPts val="3600"/>
              <a:buNone/>
              <a:defRPr sz="3600" b="1"/>
            </a:lvl3pPr>
            <a:lvl4pPr lvl="3" algn="ctr" rtl="0">
              <a:spcBef>
                <a:spcPts val="0"/>
              </a:spcBef>
              <a:spcAft>
                <a:spcPts val="0"/>
              </a:spcAft>
              <a:buSzPts val="3600"/>
              <a:buNone/>
              <a:defRPr sz="3600" b="1"/>
            </a:lvl4pPr>
            <a:lvl5pPr lvl="4" algn="ctr" rtl="0">
              <a:spcBef>
                <a:spcPts val="0"/>
              </a:spcBef>
              <a:spcAft>
                <a:spcPts val="0"/>
              </a:spcAft>
              <a:buSzPts val="3600"/>
              <a:buNone/>
              <a:defRPr sz="3600" b="1"/>
            </a:lvl5pPr>
            <a:lvl6pPr lvl="5" algn="ctr" rtl="0">
              <a:spcBef>
                <a:spcPts val="0"/>
              </a:spcBef>
              <a:spcAft>
                <a:spcPts val="0"/>
              </a:spcAft>
              <a:buSzPts val="3600"/>
              <a:buNone/>
              <a:defRPr sz="3600" b="1"/>
            </a:lvl6pPr>
            <a:lvl7pPr lvl="6" algn="ctr" rtl="0">
              <a:spcBef>
                <a:spcPts val="0"/>
              </a:spcBef>
              <a:spcAft>
                <a:spcPts val="0"/>
              </a:spcAft>
              <a:buSzPts val="3600"/>
              <a:buNone/>
              <a:defRPr sz="3600" b="1"/>
            </a:lvl7pPr>
            <a:lvl8pPr lvl="7" algn="ctr" rtl="0">
              <a:spcBef>
                <a:spcPts val="0"/>
              </a:spcBef>
              <a:spcAft>
                <a:spcPts val="0"/>
              </a:spcAft>
              <a:buSzPts val="3600"/>
              <a:buNone/>
              <a:defRPr sz="3600" b="1"/>
            </a:lvl8pPr>
            <a:lvl9pPr lvl="8" algn="ctr" rtl="0">
              <a:spcBef>
                <a:spcPts val="0"/>
              </a:spcBef>
              <a:spcAft>
                <a:spcPts val="0"/>
              </a:spcAft>
              <a:buSzPts val="3600"/>
              <a:buNone/>
              <a:defRPr sz="3600" b="1"/>
            </a:lvl9pPr>
          </a:lstStyle>
          <a:p>
            <a:endParaRPr/>
          </a:p>
        </p:txBody>
      </p:sp>
      <p:sp>
        <p:nvSpPr>
          <p:cNvPr id="17" name="Google Shape;17;p3"/>
          <p:cNvSpPr txBox="1">
            <a:spLocks noGrp="1"/>
          </p:cNvSpPr>
          <p:nvPr>
            <p:ph type="title" idx="2" hasCustomPrompt="1"/>
          </p:nvPr>
        </p:nvSpPr>
        <p:spPr>
          <a:xfrm flipH="1">
            <a:off x="0" y="2012850"/>
            <a:ext cx="2893500" cy="111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8000" b="1"/>
            </a:lvl1pPr>
            <a:lvl2pPr lvl="1" algn="ctr" rtl="0">
              <a:spcBef>
                <a:spcPts val="0"/>
              </a:spcBef>
              <a:spcAft>
                <a:spcPts val="0"/>
              </a:spcAft>
              <a:buSzPts val="12000"/>
              <a:buNone/>
              <a:defRPr sz="12000" b="1"/>
            </a:lvl2pPr>
            <a:lvl3pPr lvl="2" algn="ctr" rtl="0">
              <a:spcBef>
                <a:spcPts val="0"/>
              </a:spcBef>
              <a:spcAft>
                <a:spcPts val="0"/>
              </a:spcAft>
              <a:buSzPts val="12000"/>
              <a:buNone/>
              <a:defRPr sz="12000" b="1"/>
            </a:lvl3pPr>
            <a:lvl4pPr lvl="3" algn="ctr" rtl="0">
              <a:spcBef>
                <a:spcPts val="0"/>
              </a:spcBef>
              <a:spcAft>
                <a:spcPts val="0"/>
              </a:spcAft>
              <a:buSzPts val="12000"/>
              <a:buNone/>
              <a:defRPr sz="12000" b="1"/>
            </a:lvl4pPr>
            <a:lvl5pPr lvl="4" algn="ctr" rtl="0">
              <a:spcBef>
                <a:spcPts val="0"/>
              </a:spcBef>
              <a:spcAft>
                <a:spcPts val="0"/>
              </a:spcAft>
              <a:buSzPts val="12000"/>
              <a:buNone/>
              <a:defRPr sz="12000" b="1"/>
            </a:lvl5pPr>
            <a:lvl6pPr lvl="5" algn="ctr" rtl="0">
              <a:spcBef>
                <a:spcPts val="0"/>
              </a:spcBef>
              <a:spcAft>
                <a:spcPts val="0"/>
              </a:spcAft>
              <a:buSzPts val="12000"/>
              <a:buNone/>
              <a:defRPr sz="12000" b="1"/>
            </a:lvl6pPr>
            <a:lvl7pPr lvl="6" algn="ctr" rtl="0">
              <a:spcBef>
                <a:spcPts val="0"/>
              </a:spcBef>
              <a:spcAft>
                <a:spcPts val="0"/>
              </a:spcAft>
              <a:buSzPts val="12000"/>
              <a:buNone/>
              <a:defRPr sz="12000" b="1"/>
            </a:lvl7pPr>
            <a:lvl8pPr lvl="7" algn="ctr" rtl="0">
              <a:spcBef>
                <a:spcPts val="0"/>
              </a:spcBef>
              <a:spcAft>
                <a:spcPts val="0"/>
              </a:spcAft>
              <a:buSzPts val="12000"/>
              <a:buNone/>
              <a:defRPr sz="12000" b="1"/>
            </a:lvl8pPr>
            <a:lvl9pPr lvl="8" algn="ctr" rtl="0">
              <a:spcBef>
                <a:spcPts val="0"/>
              </a:spcBef>
              <a:spcAft>
                <a:spcPts val="0"/>
              </a:spcAft>
              <a:buSzPts val="12000"/>
              <a:buNone/>
              <a:defRPr sz="12000" b="1"/>
            </a:lvl9pPr>
          </a:lstStyle>
          <a:p>
            <a:r>
              <a:t>xx%</a:t>
            </a:r>
          </a:p>
        </p:txBody>
      </p:sp>
      <p:sp>
        <p:nvSpPr>
          <p:cNvPr id="18" name="Google Shape;18;p3"/>
          <p:cNvSpPr txBox="1">
            <a:spLocks noGrp="1"/>
          </p:cNvSpPr>
          <p:nvPr>
            <p:ph type="subTitle" idx="1"/>
          </p:nvPr>
        </p:nvSpPr>
        <p:spPr>
          <a:xfrm flipH="1">
            <a:off x="3796675" y="2509157"/>
            <a:ext cx="34800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0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 and text">
  <p:cSld name="CUSTOM_5">
    <p:spTree>
      <p:nvGrpSpPr>
        <p:cNvPr id="1" name="Shape 131"/>
        <p:cNvGrpSpPr/>
        <p:nvPr/>
      </p:nvGrpSpPr>
      <p:grpSpPr>
        <a:xfrm>
          <a:off x="0" y="0"/>
          <a:ext cx="0" cy="0"/>
          <a:chOff x="0" y="0"/>
          <a:chExt cx="0" cy="0"/>
        </a:xfrm>
      </p:grpSpPr>
      <p:sp>
        <p:nvSpPr>
          <p:cNvPr id="132" name="Google Shape;132;p21"/>
          <p:cNvSpPr txBox="1">
            <a:spLocks noGrp="1"/>
          </p:cNvSpPr>
          <p:nvPr>
            <p:ph type="title" hasCustomPrompt="1"/>
          </p:nvPr>
        </p:nvSpPr>
        <p:spPr>
          <a:xfrm>
            <a:off x="3520150" y="672237"/>
            <a:ext cx="3228300" cy="495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3" name="Google Shape;133;p21"/>
          <p:cNvSpPr txBox="1">
            <a:spLocks noGrp="1"/>
          </p:cNvSpPr>
          <p:nvPr>
            <p:ph type="subTitle" idx="1"/>
          </p:nvPr>
        </p:nvSpPr>
        <p:spPr>
          <a:xfrm>
            <a:off x="3520150" y="1174325"/>
            <a:ext cx="3228300" cy="53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4" name="Google Shape;134;p21"/>
          <p:cNvSpPr txBox="1">
            <a:spLocks noGrp="1"/>
          </p:cNvSpPr>
          <p:nvPr>
            <p:ph type="title" idx="2" hasCustomPrompt="1"/>
          </p:nvPr>
        </p:nvSpPr>
        <p:spPr>
          <a:xfrm>
            <a:off x="3520150" y="2140775"/>
            <a:ext cx="3228300" cy="495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5" name="Google Shape;135;p21"/>
          <p:cNvSpPr txBox="1">
            <a:spLocks noGrp="1"/>
          </p:cNvSpPr>
          <p:nvPr>
            <p:ph type="subTitle" idx="3"/>
          </p:nvPr>
        </p:nvSpPr>
        <p:spPr>
          <a:xfrm>
            <a:off x="3520150" y="2639800"/>
            <a:ext cx="3228300" cy="53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6" name="Google Shape;136;p21"/>
          <p:cNvSpPr txBox="1">
            <a:spLocks noGrp="1"/>
          </p:cNvSpPr>
          <p:nvPr>
            <p:ph type="title" idx="4" hasCustomPrompt="1"/>
          </p:nvPr>
        </p:nvSpPr>
        <p:spPr>
          <a:xfrm>
            <a:off x="3520150" y="3609845"/>
            <a:ext cx="3228300" cy="495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21"/>
          <p:cNvSpPr txBox="1">
            <a:spLocks noGrp="1"/>
          </p:cNvSpPr>
          <p:nvPr>
            <p:ph type="subTitle" idx="5"/>
          </p:nvPr>
        </p:nvSpPr>
        <p:spPr>
          <a:xfrm>
            <a:off x="3520150" y="4105205"/>
            <a:ext cx="3228300" cy="53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8" name="Google Shape;138;p21"/>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txBox="1">
            <a:spLocks noGrp="1"/>
          </p:cNvSpPr>
          <p:nvPr>
            <p:ph type="title" idx="6"/>
          </p:nvPr>
        </p:nvSpPr>
        <p:spPr>
          <a:xfrm>
            <a:off x="629875" y="1712300"/>
            <a:ext cx="21159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40"/>
        <p:cNvGrpSpPr/>
        <p:nvPr/>
      </p:nvGrpSpPr>
      <p:grpSpPr>
        <a:xfrm>
          <a:off x="0" y="0"/>
          <a:ext cx="0" cy="0"/>
          <a:chOff x="0" y="0"/>
          <a:chExt cx="0" cy="0"/>
        </a:xfrm>
      </p:grpSpPr>
      <p:sp>
        <p:nvSpPr>
          <p:cNvPr id="141" name="Google Shape;141;p22"/>
          <p:cNvSpPr/>
          <p:nvPr/>
        </p:nvSpPr>
        <p:spPr>
          <a:xfrm rot="10800000" flipH="1">
            <a:off x="-19550" y="2930700"/>
            <a:ext cx="9239700" cy="232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1926150" y="3352924"/>
            <a:ext cx="5291700" cy="6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b="1">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3" name="Google Shape;143;p22"/>
          <p:cNvSpPr txBox="1">
            <a:spLocks noGrp="1"/>
          </p:cNvSpPr>
          <p:nvPr>
            <p:ph type="subTitle" idx="1"/>
          </p:nvPr>
        </p:nvSpPr>
        <p:spPr>
          <a:xfrm>
            <a:off x="1926150" y="3948174"/>
            <a:ext cx="52917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144"/>
        <p:cNvGrpSpPr/>
        <p:nvPr/>
      </p:nvGrpSpPr>
      <p:grpSpPr>
        <a:xfrm>
          <a:off x="0" y="0"/>
          <a:ext cx="0" cy="0"/>
          <a:chOff x="0" y="0"/>
          <a:chExt cx="0" cy="0"/>
        </a:xfrm>
      </p:grpSpPr>
      <p:sp>
        <p:nvSpPr>
          <p:cNvPr id="145" name="Google Shape;145;p23"/>
          <p:cNvSpPr txBox="1">
            <a:spLocks noGrp="1"/>
          </p:cNvSpPr>
          <p:nvPr>
            <p:ph type="body" idx="1"/>
          </p:nvPr>
        </p:nvSpPr>
        <p:spPr>
          <a:xfrm>
            <a:off x="3513650" y="847959"/>
            <a:ext cx="4904400" cy="3997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Montserrat"/>
              <a:buChar char="●"/>
              <a:defRPr/>
            </a:lvl1pPr>
            <a:lvl2pPr marL="914400" lvl="1" indent="-330200" rtl="0">
              <a:lnSpc>
                <a:spcPct val="100000"/>
              </a:lnSpc>
              <a:spcBef>
                <a:spcPts val="1600"/>
              </a:spcBef>
              <a:spcAft>
                <a:spcPts val="0"/>
              </a:spcAft>
              <a:buSzPts val="1600"/>
              <a:buFont typeface="Montserrat"/>
              <a:buChar char="○"/>
              <a:defRPr sz="1200"/>
            </a:lvl2pPr>
            <a:lvl3pPr marL="1371600" lvl="2" indent="-330200" rtl="0">
              <a:spcBef>
                <a:spcPts val="1600"/>
              </a:spcBef>
              <a:spcAft>
                <a:spcPts val="0"/>
              </a:spcAft>
              <a:buSzPts val="1600"/>
              <a:buFont typeface="Montserrat"/>
              <a:buChar char="■"/>
              <a:defRPr/>
            </a:lvl3pPr>
            <a:lvl4pPr marL="1828800" lvl="3" indent="-330200" rtl="0">
              <a:spcBef>
                <a:spcPts val="1600"/>
              </a:spcBef>
              <a:spcAft>
                <a:spcPts val="0"/>
              </a:spcAft>
              <a:buSzPts val="1600"/>
              <a:buFont typeface="Montserrat"/>
              <a:buChar char="●"/>
              <a:defRPr/>
            </a:lvl4pPr>
            <a:lvl5pPr marL="2286000" lvl="4" indent="-330200" rtl="0">
              <a:spcBef>
                <a:spcPts val="1600"/>
              </a:spcBef>
              <a:spcAft>
                <a:spcPts val="0"/>
              </a:spcAft>
              <a:buSzPts val="1600"/>
              <a:buFont typeface="Montserrat"/>
              <a:buChar char="○"/>
              <a:defRPr/>
            </a:lvl5pPr>
            <a:lvl6pPr marL="2743200" lvl="5" indent="-330200" rtl="0">
              <a:spcBef>
                <a:spcPts val="1600"/>
              </a:spcBef>
              <a:spcAft>
                <a:spcPts val="0"/>
              </a:spcAft>
              <a:buSzPts val="1600"/>
              <a:buFont typeface="Montserrat"/>
              <a:buChar char="■"/>
              <a:defRPr/>
            </a:lvl6pPr>
            <a:lvl7pPr marL="3200400" lvl="6" indent="-330200" rtl="0">
              <a:spcBef>
                <a:spcPts val="1600"/>
              </a:spcBef>
              <a:spcAft>
                <a:spcPts val="0"/>
              </a:spcAft>
              <a:buSzPts val="1600"/>
              <a:buFont typeface="Montserrat"/>
              <a:buChar char="●"/>
              <a:defRPr/>
            </a:lvl7pPr>
            <a:lvl8pPr marL="3657600" lvl="7" indent="-330200" rtl="0">
              <a:spcBef>
                <a:spcPts val="1600"/>
              </a:spcBef>
              <a:spcAft>
                <a:spcPts val="0"/>
              </a:spcAft>
              <a:buSzPts val="1600"/>
              <a:buFont typeface="Montserrat"/>
              <a:buChar char="○"/>
              <a:defRPr/>
            </a:lvl8pPr>
            <a:lvl9pPr marL="4114800" lvl="8" indent="-330200" rtl="0">
              <a:spcBef>
                <a:spcPts val="1600"/>
              </a:spcBef>
              <a:spcAft>
                <a:spcPts val="1600"/>
              </a:spcAft>
              <a:buSzPts val="1600"/>
              <a:buFont typeface="Montserrat"/>
              <a:buChar char="■"/>
              <a:defRPr/>
            </a:lvl9pPr>
          </a:lstStyle>
          <a:p>
            <a:endParaRPr/>
          </a:p>
        </p:txBody>
      </p:sp>
      <p:sp>
        <p:nvSpPr>
          <p:cNvPr id="146" name="Google Shape;146;p23"/>
          <p:cNvSpPr txBox="1">
            <a:spLocks noGrp="1"/>
          </p:cNvSpPr>
          <p:nvPr>
            <p:ph type="subTitle" idx="2"/>
          </p:nvPr>
        </p:nvSpPr>
        <p:spPr>
          <a:xfrm>
            <a:off x="3513650" y="402150"/>
            <a:ext cx="4404600" cy="3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000"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7" name="Google Shape;147;p23"/>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txBox="1">
            <a:spLocks noGrp="1"/>
          </p:cNvSpPr>
          <p:nvPr>
            <p:ph type="title"/>
          </p:nvPr>
        </p:nvSpPr>
        <p:spPr>
          <a:xfrm>
            <a:off x="608700" y="1931600"/>
            <a:ext cx="2284200" cy="12804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4_1_1_1">
    <p:spTree>
      <p:nvGrpSpPr>
        <p:cNvPr id="1" name="Shape 149"/>
        <p:cNvGrpSpPr/>
        <p:nvPr/>
      </p:nvGrpSpPr>
      <p:grpSpPr>
        <a:xfrm>
          <a:off x="0" y="0"/>
          <a:ext cx="0" cy="0"/>
          <a:chOff x="0" y="0"/>
          <a:chExt cx="0" cy="0"/>
        </a:xfrm>
      </p:grpSpPr>
      <p:sp>
        <p:nvSpPr>
          <p:cNvPr id="150" name="Google Shape;150;p24"/>
          <p:cNvSpPr txBox="1">
            <a:spLocks noGrp="1"/>
          </p:cNvSpPr>
          <p:nvPr>
            <p:ph type="body" idx="1"/>
          </p:nvPr>
        </p:nvSpPr>
        <p:spPr>
          <a:xfrm>
            <a:off x="3513650" y="1978784"/>
            <a:ext cx="4904400" cy="21105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Montserrat"/>
              <a:buChar char="●"/>
              <a:defRPr/>
            </a:lvl1pPr>
            <a:lvl2pPr marL="914400" lvl="1" indent="-330200" rtl="0">
              <a:lnSpc>
                <a:spcPct val="100000"/>
              </a:lnSpc>
              <a:spcBef>
                <a:spcPts val="1600"/>
              </a:spcBef>
              <a:spcAft>
                <a:spcPts val="0"/>
              </a:spcAft>
              <a:buSzPts val="1600"/>
              <a:buFont typeface="Montserrat"/>
              <a:buChar char="○"/>
              <a:defRPr sz="1200"/>
            </a:lvl2pPr>
            <a:lvl3pPr marL="1371600" lvl="2" indent="-330200" rtl="0">
              <a:spcBef>
                <a:spcPts val="1600"/>
              </a:spcBef>
              <a:spcAft>
                <a:spcPts val="0"/>
              </a:spcAft>
              <a:buSzPts val="1600"/>
              <a:buFont typeface="Montserrat"/>
              <a:buChar char="■"/>
              <a:defRPr/>
            </a:lvl3pPr>
            <a:lvl4pPr marL="1828800" lvl="3" indent="-330200" rtl="0">
              <a:spcBef>
                <a:spcPts val="1600"/>
              </a:spcBef>
              <a:spcAft>
                <a:spcPts val="0"/>
              </a:spcAft>
              <a:buSzPts val="1600"/>
              <a:buFont typeface="Montserrat"/>
              <a:buChar char="●"/>
              <a:defRPr/>
            </a:lvl4pPr>
            <a:lvl5pPr marL="2286000" lvl="4" indent="-330200" rtl="0">
              <a:spcBef>
                <a:spcPts val="1600"/>
              </a:spcBef>
              <a:spcAft>
                <a:spcPts val="0"/>
              </a:spcAft>
              <a:buSzPts val="1600"/>
              <a:buFont typeface="Montserrat"/>
              <a:buChar char="○"/>
              <a:defRPr/>
            </a:lvl5pPr>
            <a:lvl6pPr marL="2743200" lvl="5" indent="-330200" rtl="0">
              <a:spcBef>
                <a:spcPts val="1600"/>
              </a:spcBef>
              <a:spcAft>
                <a:spcPts val="0"/>
              </a:spcAft>
              <a:buSzPts val="1600"/>
              <a:buFont typeface="Montserrat"/>
              <a:buChar char="■"/>
              <a:defRPr/>
            </a:lvl6pPr>
            <a:lvl7pPr marL="3200400" lvl="6" indent="-330200" rtl="0">
              <a:spcBef>
                <a:spcPts val="1600"/>
              </a:spcBef>
              <a:spcAft>
                <a:spcPts val="0"/>
              </a:spcAft>
              <a:buSzPts val="1600"/>
              <a:buFont typeface="Montserrat"/>
              <a:buChar char="●"/>
              <a:defRPr/>
            </a:lvl7pPr>
            <a:lvl8pPr marL="3657600" lvl="7" indent="-330200" rtl="0">
              <a:spcBef>
                <a:spcPts val="1600"/>
              </a:spcBef>
              <a:spcAft>
                <a:spcPts val="0"/>
              </a:spcAft>
              <a:buSzPts val="1600"/>
              <a:buFont typeface="Montserrat"/>
              <a:buChar char="○"/>
              <a:defRPr/>
            </a:lvl8pPr>
            <a:lvl9pPr marL="4114800" lvl="8" indent="-330200" rtl="0">
              <a:spcBef>
                <a:spcPts val="1600"/>
              </a:spcBef>
              <a:spcAft>
                <a:spcPts val="1600"/>
              </a:spcAft>
              <a:buSzPts val="1600"/>
              <a:buFont typeface="Montserrat"/>
              <a:buChar char="■"/>
              <a:defRPr/>
            </a:lvl9pPr>
          </a:lstStyle>
          <a:p>
            <a:endParaRPr/>
          </a:p>
        </p:txBody>
      </p:sp>
      <p:sp>
        <p:nvSpPr>
          <p:cNvPr id="151" name="Google Shape;151;p24"/>
          <p:cNvSpPr txBox="1">
            <a:spLocks noGrp="1"/>
          </p:cNvSpPr>
          <p:nvPr>
            <p:ph type="subTitle" idx="2"/>
          </p:nvPr>
        </p:nvSpPr>
        <p:spPr>
          <a:xfrm>
            <a:off x="3513650" y="1532975"/>
            <a:ext cx="4404300" cy="3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000"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2" name="Google Shape;152;p24"/>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txBox="1">
            <a:spLocks noGrp="1"/>
          </p:cNvSpPr>
          <p:nvPr>
            <p:ph type="title"/>
          </p:nvPr>
        </p:nvSpPr>
        <p:spPr>
          <a:xfrm>
            <a:off x="608700" y="1931600"/>
            <a:ext cx="2284200" cy="12804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154"/>
        <p:cNvGrpSpPr/>
        <p:nvPr/>
      </p:nvGrpSpPr>
      <p:grpSpPr>
        <a:xfrm>
          <a:off x="0" y="0"/>
          <a:ext cx="0" cy="0"/>
          <a:chOff x="0" y="0"/>
          <a:chExt cx="0" cy="0"/>
        </a:xfrm>
      </p:grpSpPr>
      <p:sp>
        <p:nvSpPr>
          <p:cNvPr id="155" name="Google Shape;155;p25"/>
          <p:cNvSpPr/>
          <p:nvPr/>
        </p:nvSpPr>
        <p:spPr>
          <a:xfrm rot="10800000" flipH="1">
            <a:off x="-95750" y="2930700"/>
            <a:ext cx="9239700" cy="232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txBox="1">
            <a:spLocks noGrp="1"/>
          </p:cNvSpPr>
          <p:nvPr>
            <p:ph type="subTitle" idx="1"/>
          </p:nvPr>
        </p:nvSpPr>
        <p:spPr>
          <a:xfrm>
            <a:off x="983700" y="3163800"/>
            <a:ext cx="3588300" cy="10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5"/>
          <p:cNvSpPr txBox="1"/>
          <p:nvPr/>
        </p:nvSpPr>
        <p:spPr>
          <a:xfrm>
            <a:off x="4572000" y="3163800"/>
            <a:ext cx="3324600" cy="1043400"/>
          </a:xfrm>
          <a:prstGeom prst="rect">
            <a:avLst/>
          </a:prstGeom>
          <a:noFill/>
          <a:ln>
            <a:noFill/>
          </a:ln>
        </p:spPr>
        <p:txBody>
          <a:bodyPr spcFirstLastPara="1" wrap="square" lIns="91425" tIns="91425" rIns="91425" bIns="91425" anchor="t" anchorCtr="0">
            <a:noAutofit/>
          </a:bodyPr>
          <a:lstStyle/>
          <a:p>
            <a:pPr marL="0" marR="0" lvl="0" indent="-88900" algn="l" rtl="0">
              <a:lnSpc>
                <a:spcPct val="100000"/>
              </a:lnSpc>
              <a:spcBef>
                <a:spcPts val="0"/>
              </a:spcBef>
              <a:spcAft>
                <a:spcPts val="0"/>
              </a:spcAft>
              <a:buClr>
                <a:schemeClr val="lt1"/>
              </a:buClr>
              <a:buSzPts val="1400"/>
              <a:buFont typeface="Muli"/>
              <a:buNone/>
            </a:pPr>
            <a:r>
              <a:rPr lang="en">
                <a:solidFill>
                  <a:schemeClr val="lt1"/>
                </a:solidFill>
                <a:latin typeface="Encode Sans Semi Condensed"/>
                <a:ea typeface="Encode Sans Semi Condensed"/>
                <a:cs typeface="Encode Sans Semi Condensed"/>
                <a:sym typeface="Encode Sans Semi Condensed"/>
              </a:rPr>
              <a:t>CREDITS: This presentation template was created by </a:t>
            </a:r>
            <a:r>
              <a:rPr lang="en" b="1">
                <a:solidFill>
                  <a:schemeClr val="lt1"/>
                </a:solidFill>
                <a:uFill>
                  <a:noFill/>
                </a:uFill>
                <a:latin typeface="Encode Sans Semi Condensed"/>
                <a:ea typeface="Encode Sans Semi Condensed"/>
                <a:cs typeface="Encode Sans Semi Condensed"/>
                <a:sym typeface="Encode Sans Semi Condensed"/>
                <a:hlinkClick r:id="rId2">
                  <a:extLst>
                    <a:ext uri="{A12FA001-AC4F-418D-AE19-62706E023703}">
                      <ahyp:hlinkClr xmlns:ahyp="http://schemas.microsoft.com/office/drawing/2018/hyperlinkcolor" val="tx"/>
                    </a:ext>
                  </a:extLst>
                </a:hlinkClick>
              </a:rPr>
              <a:t>Slidesgo</a:t>
            </a:r>
            <a:r>
              <a:rPr lang="en">
                <a:solidFill>
                  <a:schemeClr val="lt1"/>
                </a:solidFill>
                <a:latin typeface="Encode Sans Semi Condensed"/>
                <a:ea typeface="Encode Sans Semi Condensed"/>
                <a:cs typeface="Encode Sans Semi Condensed"/>
                <a:sym typeface="Encode Sans Semi Condensed"/>
              </a:rPr>
              <a:t>, including icons by </a:t>
            </a:r>
            <a:r>
              <a:rPr lang="en" b="1">
                <a:solidFill>
                  <a:schemeClr val="lt1"/>
                </a:solidFill>
                <a:uFill>
                  <a:noFill/>
                </a:uFill>
                <a:latin typeface="Encode Sans Semi Condensed"/>
                <a:ea typeface="Encode Sans Semi Condensed"/>
                <a:cs typeface="Encode Sans Semi Condensed"/>
                <a:sym typeface="Encode Sans Semi Condensed"/>
                <a:hlinkClick r:id="rId3">
                  <a:extLst>
                    <a:ext uri="{A12FA001-AC4F-418D-AE19-62706E023703}">
                      <ahyp:hlinkClr xmlns:ahyp="http://schemas.microsoft.com/office/drawing/2018/hyperlinkcolor" val="tx"/>
                    </a:ext>
                  </a:extLst>
                </a:hlinkClick>
              </a:rPr>
              <a:t>Flaticon</a:t>
            </a:r>
            <a:r>
              <a:rPr lang="en">
                <a:solidFill>
                  <a:schemeClr val="lt1"/>
                </a:solidFill>
                <a:latin typeface="Encode Sans Semi Condensed"/>
                <a:ea typeface="Encode Sans Semi Condensed"/>
                <a:cs typeface="Encode Sans Semi Condensed"/>
                <a:sym typeface="Encode Sans Semi Condensed"/>
              </a:rPr>
              <a:t>, and infographics &amp; images by </a:t>
            </a:r>
            <a:r>
              <a:rPr lang="en" b="1">
                <a:solidFill>
                  <a:schemeClr val="lt1"/>
                </a:solidFill>
                <a:uFill>
                  <a:noFill/>
                </a:uFill>
                <a:latin typeface="Encode Sans Semi Condensed"/>
                <a:ea typeface="Encode Sans Semi Condensed"/>
                <a:cs typeface="Encode Sans Semi Condensed"/>
                <a:sym typeface="Encode Sans Semi Condensed"/>
                <a:hlinkClick r:id="rId4">
                  <a:extLst>
                    <a:ext uri="{A12FA001-AC4F-418D-AE19-62706E023703}">
                      <ahyp:hlinkClr xmlns:ahyp="http://schemas.microsoft.com/office/drawing/2018/hyperlinkcolor" val="tx"/>
                    </a:ext>
                  </a:extLst>
                </a:hlinkClick>
              </a:rPr>
              <a:t>Freepik</a:t>
            </a:r>
            <a:r>
              <a:rPr lang="en">
                <a:solidFill>
                  <a:schemeClr val="lt1"/>
                </a:solidFill>
                <a:latin typeface="Encode Sans Semi Condensed"/>
                <a:ea typeface="Encode Sans Semi Condensed"/>
                <a:cs typeface="Encode Sans Semi Condensed"/>
                <a:sym typeface="Encode Sans Semi Condensed"/>
              </a:rPr>
              <a:t> </a:t>
            </a:r>
            <a:endParaRPr>
              <a:solidFill>
                <a:schemeClr val="lt1"/>
              </a:solidFill>
              <a:latin typeface="Encode Sans Semi Condensed"/>
              <a:ea typeface="Encode Sans Semi Condensed"/>
              <a:cs typeface="Encode Sans Semi Condensed"/>
              <a:sym typeface="Encode Sans Semi Condensed"/>
            </a:endParaRPr>
          </a:p>
        </p:txBody>
      </p:sp>
      <p:sp>
        <p:nvSpPr>
          <p:cNvPr id="158" name="Google Shape;158;p25"/>
          <p:cNvSpPr/>
          <p:nvPr/>
        </p:nvSpPr>
        <p:spPr>
          <a:xfrm>
            <a:off x="3702075" y="285975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txBox="1">
            <a:spLocks noGrp="1"/>
          </p:cNvSpPr>
          <p:nvPr>
            <p:ph type="ctrTitle"/>
          </p:nvPr>
        </p:nvSpPr>
        <p:spPr>
          <a:xfrm>
            <a:off x="2298475" y="0"/>
            <a:ext cx="4547100" cy="293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b="1">
                <a:solidFill>
                  <a:schemeClr val="dk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3365500" y="336975"/>
            <a:ext cx="5298900" cy="44697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SzPts val="1400"/>
              <a:buChar char="●"/>
              <a:defRPr sz="1200"/>
            </a:lvl1pPr>
            <a:lvl2pPr marL="914400" lvl="1" indent="-317500">
              <a:lnSpc>
                <a:spcPct val="100000"/>
              </a:lnSpc>
              <a:spcBef>
                <a:spcPts val="1600"/>
              </a:spcBef>
              <a:spcAft>
                <a:spcPts val="0"/>
              </a:spcAft>
              <a:buSzPts val="1400"/>
              <a:buChar char="○"/>
              <a:defRPr sz="1200"/>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title"/>
          </p:nvPr>
        </p:nvSpPr>
        <p:spPr>
          <a:xfrm>
            <a:off x="633875" y="1712250"/>
            <a:ext cx="19983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26" name="Google Shape;26;p5"/>
          <p:cNvSpPr txBox="1">
            <a:spLocks noGrp="1"/>
          </p:cNvSpPr>
          <p:nvPr>
            <p:ph type="subTitle" idx="1"/>
          </p:nvPr>
        </p:nvSpPr>
        <p:spPr>
          <a:xfrm>
            <a:off x="4377349" y="937350"/>
            <a:ext cx="2612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27" name="Google Shape;27;p5"/>
          <p:cNvSpPr txBox="1">
            <a:spLocks noGrp="1"/>
          </p:cNvSpPr>
          <p:nvPr>
            <p:ph type="subTitle" idx="2"/>
          </p:nvPr>
        </p:nvSpPr>
        <p:spPr>
          <a:xfrm>
            <a:off x="4374125" y="1381600"/>
            <a:ext cx="2616000" cy="11139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28" name="Google Shape;28;p5"/>
          <p:cNvSpPr txBox="1">
            <a:spLocks noGrp="1"/>
          </p:cNvSpPr>
          <p:nvPr>
            <p:ph type="subTitle" idx="3"/>
          </p:nvPr>
        </p:nvSpPr>
        <p:spPr>
          <a:xfrm>
            <a:off x="4377345" y="2860450"/>
            <a:ext cx="26151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29" name="Google Shape;29;p5"/>
          <p:cNvSpPr txBox="1">
            <a:spLocks noGrp="1"/>
          </p:cNvSpPr>
          <p:nvPr>
            <p:ph type="subTitle" idx="4"/>
          </p:nvPr>
        </p:nvSpPr>
        <p:spPr>
          <a:xfrm>
            <a:off x="4374125" y="3304725"/>
            <a:ext cx="2612700" cy="1115700"/>
          </a:xfrm>
          <a:prstGeom prst="rect">
            <a:avLst/>
          </a:prstGeom>
        </p:spPr>
        <p:txBody>
          <a:bodyPr spcFirstLastPara="1" wrap="square" lIns="91425" tIns="91425" rIns="91425" bIns="91425" anchor="t" anchorCtr="0">
            <a:noAutofit/>
          </a:bodyPr>
          <a:lstStyle>
            <a:lvl1pPr marL="0" marR="0" lvl="0" indent="-8890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p:nvPr/>
        </p:nvSpPr>
        <p:spPr>
          <a:xfrm rot="10800000" flipH="1">
            <a:off x="-47850" y="4100525"/>
            <a:ext cx="9239700" cy="120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4653950" y="815025"/>
            <a:ext cx="3345000" cy="1574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600"/>
              <a:buNone/>
              <a:defRPr b="1"/>
            </a:lvl1pPr>
            <a:lvl2pPr lvl="1" algn="ctr" rtl="0">
              <a:spcBef>
                <a:spcPts val="0"/>
              </a:spcBef>
              <a:spcAft>
                <a:spcPts val="0"/>
              </a:spcAft>
              <a:buSzPts val="3600"/>
              <a:buNone/>
              <a:defRPr sz="3600" b="1"/>
            </a:lvl2pPr>
            <a:lvl3pPr lvl="2" algn="ctr" rtl="0">
              <a:spcBef>
                <a:spcPts val="0"/>
              </a:spcBef>
              <a:spcAft>
                <a:spcPts val="0"/>
              </a:spcAft>
              <a:buSzPts val="3600"/>
              <a:buNone/>
              <a:defRPr sz="3600" b="1"/>
            </a:lvl3pPr>
            <a:lvl4pPr lvl="3" algn="ctr" rtl="0">
              <a:spcBef>
                <a:spcPts val="0"/>
              </a:spcBef>
              <a:spcAft>
                <a:spcPts val="0"/>
              </a:spcAft>
              <a:buSzPts val="3600"/>
              <a:buNone/>
              <a:defRPr sz="3600" b="1"/>
            </a:lvl4pPr>
            <a:lvl5pPr lvl="4" algn="ctr" rtl="0">
              <a:spcBef>
                <a:spcPts val="0"/>
              </a:spcBef>
              <a:spcAft>
                <a:spcPts val="0"/>
              </a:spcAft>
              <a:buSzPts val="3600"/>
              <a:buNone/>
              <a:defRPr sz="3600" b="1"/>
            </a:lvl5pPr>
            <a:lvl6pPr lvl="5" algn="ctr" rtl="0">
              <a:spcBef>
                <a:spcPts val="0"/>
              </a:spcBef>
              <a:spcAft>
                <a:spcPts val="0"/>
              </a:spcAft>
              <a:buSzPts val="3600"/>
              <a:buNone/>
              <a:defRPr sz="3600" b="1"/>
            </a:lvl6pPr>
            <a:lvl7pPr lvl="6" algn="ctr" rtl="0">
              <a:spcBef>
                <a:spcPts val="0"/>
              </a:spcBef>
              <a:spcAft>
                <a:spcPts val="0"/>
              </a:spcAft>
              <a:buSzPts val="3600"/>
              <a:buNone/>
              <a:defRPr sz="3600" b="1"/>
            </a:lvl7pPr>
            <a:lvl8pPr lvl="7" algn="ctr" rtl="0">
              <a:spcBef>
                <a:spcPts val="0"/>
              </a:spcBef>
              <a:spcAft>
                <a:spcPts val="0"/>
              </a:spcAft>
              <a:buSzPts val="3600"/>
              <a:buNone/>
              <a:defRPr sz="3600" b="1"/>
            </a:lvl8pPr>
            <a:lvl9pPr lvl="8" algn="ctr" rtl="0">
              <a:spcBef>
                <a:spcPts val="0"/>
              </a:spcBef>
              <a:spcAft>
                <a:spcPts val="0"/>
              </a:spcAft>
              <a:buSzPts val="3600"/>
              <a:buNone/>
              <a:defRPr sz="3600" b="1"/>
            </a:lvl9pPr>
          </a:lstStyle>
          <a:p>
            <a:endParaRPr/>
          </a:p>
        </p:txBody>
      </p:sp>
      <p:sp>
        <p:nvSpPr>
          <p:cNvPr id="36" name="Google Shape;36;p7"/>
          <p:cNvSpPr txBox="1">
            <a:spLocks noGrp="1"/>
          </p:cNvSpPr>
          <p:nvPr>
            <p:ph type="subTitle" idx="1"/>
          </p:nvPr>
        </p:nvSpPr>
        <p:spPr>
          <a:xfrm>
            <a:off x="4653950" y="2613925"/>
            <a:ext cx="38433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 name="Google Shape;37;p7"/>
          <p:cNvSpPr/>
          <p:nvPr/>
        </p:nvSpPr>
        <p:spPr>
          <a:xfrm rot="-5402319">
            <a:off x="3686649" y="1353475"/>
            <a:ext cx="8895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p:nvPr/>
        </p:nvSpPr>
        <p:spPr>
          <a:xfrm rot="10800000" flipH="1">
            <a:off x="-47850" y="4100525"/>
            <a:ext cx="9239700" cy="120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p:nvPr/>
        </p:nvSpPr>
        <p:spPr>
          <a:xfrm>
            <a:off x="3702075" y="4034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1388100" y="0"/>
            <a:ext cx="6367800" cy="410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rot="10800000" flipH="1">
            <a:off x="-47850" y="-191400"/>
            <a:ext cx="9239700" cy="2369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title"/>
          </p:nvPr>
        </p:nvSpPr>
        <p:spPr>
          <a:xfrm>
            <a:off x="2150250" y="0"/>
            <a:ext cx="4843500" cy="217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5000" b="1">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5" name="Google Shape;45;p9"/>
          <p:cNvSpPr txBox="1">
            <a:spLocks noGrp="1"/>
          </p:cNvSpPr>
          <p:nvPr>
            <p:ph type="subTitle" idx="1"/>
          </p:nvPr>
        </p:nvSpPr>
        <p:spPr>
          <a:xfrm>
            <a:off x="2866650" y="2177700"/>
            <a:ext cx="3410700" cy="296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0"/>
          <p:cNvSpPr txBox="1">
            <a:spLocks noGrp="1"/>
          </p:cNvSpPr>
          <p:nvPr>
            <p:ph type="title"/>
          </p:nvPr>
        </p:nvSpPr>
        <p:spPr>
          <a:xfrm>
            <a:off x="629875" y="1466825"/>
            <a:ext cx="2115900" cy="220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100" y="445025"/>
            <a:ext cx="769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1pPr>
            <a:lvl2pPr lvl="1">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2pPr>
            <a:lvl3pPr lvl="2">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3pPr>
            <a:lvl4pPr lvl="3">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4pPr>
            <a:lvl5pPr lvl="4">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5pPr>
            <a:lvl6pPr lvl="5">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6pPr>
            <a:lvl7pPr lvl="6">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7pPr>
            <a:lvl8pPr lvl="7">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8pPr>
            <a:lvl9pPr lvl="8">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726100" y="1152475"/>
            <a:ext cx="769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1pPr>
            <a:lvl2pPr marL="914400" lvl="1"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2pPr>
            <a:lvl3pPr marL="1371600" lvl="2"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3pPr>
            <a:lvl4pPr marL="1828800" lvl="3"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4pPr>
            <a:lvl5pPr marL="2286000" lvl="4"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5pPr>
            <a:lvl6pPr marL="2743200" lvl="5"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6pPr>
            <a:lvl7pPr marL="3200400" lvl="6"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7pPr>
            <a:lvl8pPr marL="3657600" lvl="7" indent="-3175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8pPr>
            <a:lvl9pPr marL="4114800" lvl="8" indent="-317500">
              <a:lnSpc>
                <a:spcPct val="115000"/>
              </a:lnSpc>
              <a:spcBef>
                <a:spcPts val="1600"/>
              </a:spcBef>
              <a:spcAft>
                <a:spcPts val="160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ctrTitle"/>
          </p:nvPr>
        </p:nvSpPr>
        <p:spPr>
          <a:xfrm>
            <a:off x="369075" y="773250"/>
            <a:ext cx="8406000" cy="162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Cleaning Teks dan File Data dari Karakter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body" idx="1"/>
          </p:nvPr>
        </p:nvSpPr>
        <p:spPr>
          <a:xfrm>
            <a:off x="3575625" y="3856557"/>
            <a:ext cx="4904400" cy="470100"/>
          </a:xfrm>
          <a:prstGeom prst="rect">
            <a:avLst/>
          </a:prstGeom>
        </p:spPr>
        <p:txBody>
          <a:bodyPr spcFirstLastPara="1" wrap="square" lIns="91425" tIns="91425" rIns="91425" bIns="91425" anchor="t" anchorCtr="0">
            <a:noAutofit/>
          </a:bodyPr>
          <a:lstStyle/>
          <a:p>
            <a:pPr marL="303389" lvl="0" indent="-292100" algn="l" rtl="0">
              <a:spcBef>
                <a:spcPts val="0"/>
              </a:spcBef>
              <a:spcAft>
                <a:spcPts val="0"/>
              </a:spcAft>
              <a:buSzPts val="1000"/>
              <a:buChar char="●"/>
            </a:pPr>
            <a:r>
              <a:rPr lang="en">
                <a:solidFill>
                  <a:schemeClr val="dk1"/>
                </a:solidFill>
              </a:rPr>
              <a:t>Tampilan </a:t>
            </a:r>
            <a:r>
              <a:rPr lang="en"/>
              <a:t>file yang sudah di upload</a:t>
            </a:r>
            <a:endParaRPr/>
          </a:p>
        </p:txBody>
      </p:sp>
      <p:sp>
        <p:nvSpPr>
          <p:cNvPr id="234" name="Google Shape;234;p35"/>
          <p:cNvSpPr txBox="1">
            <a:spLocks noGrp="1"/>
          </p:cNvSpPr>
          <p:nvPr>
            <p:ph type="title"/>
          </p:nvPr>
        </p:nvSpPr>
        <p:spPr>
          <a:xfrm>
            <a:off x="608700" y="1931600"/>
            <a:ext cx="2284200" cy="12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Hasil</a:t>
            </a:r>
            <a:endParaRPr/>
          </a:p>
          <a:p>
            <a:pPr marL="0" lvl="0" indent="0" algn="l" rtl="0">
              <a:spcBef>
                <a:spcPts val="0"/>
              </a:spcBef>
              <a:spcAft>
                <a:spcPts val="0"/>
              </a:spcAft>
              <a:buNone/>
            </a:pPr>
            <a:r>
              <a:rPr lang="en"/>
              <a:t>File Clean</a:t>
            </a:r>
            <a:endParaRPr/>
          </a:p>
        </p:txBody>
      </p:sp>
      <p:sp>
        <p:nvSpPr>
          <p:cNvPr id="235" name="Google Shape;235;p35"/>
          <p:cNvSpPr/>
          <p:nvPr/>
        </p:nvSpPr>
        <p:spPr>
          <a:xfrm rot="-5402810">
            <a:off x="1603424" y="3783300"/>
            <a:ext cx="2569501"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6" name="Google Shape;236;p35"/>
          <p:cNvPicPr preferRelativeResize="0"/>
          <p:nvPr/>
        </p:nvPicPr>
        <p:blipFill>
          <a:blip r:embed="rId3">
            <a:alphaModFix/>
          </a:blip>
          <a:stretch>
            <a:fillRect/>
          </a:stretch>
        </p:blipFill>
        <p:spPr>
          <a:xfrm>
            <a:off x="3229133" y="1286997"/>
            <a:ext cx="5597367" cy="2569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body" idx="1"/>
          </p:nvPr>
        </p:nvSpPr>
        <p:spPr>
          <a:xfrm>
            <a:off x="3575625" y="3856557"/>
            <a:ext cx="4904400" cy="470100"/>
          </a:xfrm>
          <a:prstGeom prst="rect">
            <a:avLst/>
          </a:prstGeom>
        </p:spPr>
        <p:txBody>
          <a:bodyPr spcFirstLastPara="1" wrap="square" lIns="91425" tIns="91425" rIns="91425" bIns="91425" anchor="t" anchorCtr="0">
            <a:noAutofit/>
          </a:bodyPr>
          <a:lstStyle/>
          <a:p>
            <a:pPr marL="303389" lvl="0" indent="-292100" algn="l" rtl="0">
              <a:spcBef>
                <a:spcPts val="0"/>
              </a:spcBef>
              <a:spcAft>
                <a:spcPts val="0"/>
              </a:spcAft>
              <a:buSzPts val="1000"/>
              <a:buChar char="●"/>
            </a:pPr>
            <a:r>
              <a:rPr lang="en">
                <a:solidFill>
                  <a:schemeClr val="dk1"/>
                </a:solidFill>
              </a:rPr>
              <a:t>Isi </a:t>
            </a:r>
            <a:r>
              <a:rPr lang="en"/>
              <a:t>file yang sudah di upload</a:t>
            </a:r>
            <a:endParaRPr/>
          </a:p>
        </p:txBody>
      </p:sp>
      <p:sp>
        <p:nvSpPr>
          <p:cNvPr id="242" name="Google Shape;242;p36"/>
          <p:cNvSpPr txBox="1">
            <a:spLocks noGrp="1"/>
          </p:cNvSpPr>
          <p:nvPr>
            <p:ph type="title"/>
          </p:nvPr>
        </p:nvSpPr>
        <p:spPr>
          <a:xfrm>
            <a:off x="608700" y="1931600"/>
            <a:ext cx="2284200" cy="12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Hasil</a:t>
            </a:r>
            <a:endParaRPr/>
          </a:p>
          <a:p>
            <a:pPr marL="0" lvl="0" indent="0" algn="l" rtl="0">
              <a:spcBef>
                <a:spcPts val="0"/>
              </a:spcBef>
              <a:spcAft>
                <a:spcPts val="0"/>
              </a:spcAft>
              <a:buNone/>
            </a:pPr>
            <a:r>
              <a:rPr lang="en"/>
              <a:t>File Clean</a:t>
            </a:r>
            <a:endParaRPr/>
          </a:p>
        </p:txBody>
      </p:sp>
      <p:sp>
        <p:nvSpPr>
          <p:cNvPr id="243" name="Google Shape;243;p36"/>
          <p:cNvSpPr/>
          <p:nvPr/>
        </p:nvSpPr>
        <p:spPr>
          <a:xfrm rot="-5402810">
            <a:off x="1603424" y="3783300"/>
            <a:ext cx="2569501"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56C0B4B-1C32-4BD4-B6F8-C0C4A293D405}"/>
              </a:ext>
            </a:extLst>
          </p:cNvPr>
          <p:cNvPicPr>
            <a:picLocks noChangeAspect="1"/>
          </p:cNvPicPr>
          <p:nvPr/>
        </p:nvPicPr>
        <p:blipFill>
          <a:blip r:embed="rId3"/>
          <a:stretch>
            <a:fillRect/>
          </a:stretch>
        </p:blipFill>
        <p:spPr>
          <a:xfrm>
            <a:off x="3766197" y="1286822"/>
            <a:ext cx="4523256" cy="25697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body" idx="1"/>
          </p:nvPr>
        </p:nvSpPr>
        <p:spPr>
          <a:xfrm>
            <a:off x="3575625" y="3856557"/>
            <a:ext cx="4904400" cy="470100"/>
          </a:xfrm>
          <a:prstGeom prst="rect">
            <a:avLst/>
          </a:prstGeom>
        </p:spPr>
        <p:txBody>
          <a:bodyPr spcFirstLastPara="1" wrap="square" lIns="91425" tIns="91425" rIns="91425" bIns="91425" anchor="t" anchorCtr="0">
            <a:noAutofit/>
          </a:bodyPr>
          <a:lstStyle/>
          <a:p>
            <a:pPr marL="303389" lvl="0" indent="-292100" algn="l" rtl="0">
              <a:spcBef>
                <a:spcPts val="0"/>
              </a:spcBef>
              <a:spcAft>
                <a:spcPts val="0"/>
              </a:spcAft>
              <a:buSzPts val="1000"/>
              <a:buChar char="●"/>
            </a:pPr>
            <a:r>
              <a:rPr lang="en" dirty="0">
                <a:solidFill>
                  <a:schemeClr val="dk1"/>
                </a:solidFill>
              </a:rPr>
              <a:t>Tampilan f</a:t>
            </a:r>
            <a:r>
              <a:rPr lang="en" dirty="0"/>
              <a:t>ile yang sudah dibersihkan</a:t>
            </a:r>
            <a:endParaRPr dirty="0"/>
          </a:p>
        </p:txBody>
      </p:sp>
      <p:sp>
        <p:nvSpPr>
          <p:cNvPr id="250" name="Google Shape;250;p37"/>
          <p:cNvSpPr txBox="1">
            <a:spLocks noGrp="1"/>
          </p:cNvSpPr>
          <p:nvPr>
            <p:ph type="title"/>
          </p:nvPr>
        </p:nvSpPr>
        <p:spPr>
          <a:xfrm>
            <a:off x="608700" y="1931600"/>
            <a:ext cx="2284200" cy="12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Hasil</a:t>
            </a:r>
            <a:endParaRPr/>
          </a:p>
          <a:p>
            <a:pPr marL="0" lvl="0" indent="0" algn="l" rtl="0">
              <a:spcBef>
                <a:spcPts val="0"/>
              </a:spcBef>
              <a:spcAft>
                <a:spcPts val="0"/>
              </a:spcAft>
              <a:buNone/>
            </a:pPr>
            <a:r>
              <a:rPr lang="en"/>
              <a:t>File Clean</a:t>
            </a:r>
            <a:endParaRPr/>
          </a:p>
        </p:txBody>
      </p:sp>
      <p:sp>
        <p:nvSpPr>
          <p:cNvPr id="251" name="Google Shape;251;p37"/>
          <p:cNvSpPr/>
          <p:nvPr/>
        </p:nvSpPr>
        <p:spPr>
          <a:xfrm rot="-5402810">
            <a:off x="1603424" y="3783300"/>
            <a:ext cx="2569501"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8A1DA06B-8B5E-4A45-A885-D3F16B0EEA1B}"/>
              </a:ext>
            </a:extLst>
          </p:cNvPr>
          <p:cNvPicPr>
            <a:picLocks noChangeAspect="1"/>
          </p:cNvPicPr>
          <p:nvPr/>
        </p:nvPicPr>
        <p:blipFill>
          <a:blip r:embed="rId3"/>
          <a:stretch>
            <a:fillRect/>
          </a:stretch>
        </p:blipFill>
        <p:spPr>
          <a:xfrm>
            <a:off x="3229138" y="1295725"/>
            <a:ext cx="5597374" cy="25519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subTitle" idx="1"/>
          </p:nvPr>
        </p:nvSpPr>
        <p:spPr>
          <a:xfrm>
            <a:off x="455825" y="2251675"/>
            <a:ext cx="8232300" cy="28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Encode Sans Semi Condensed" panose="020B0604020202020204" charset="0"/>
                <a:ea typeface="Montserrat"/>
                <a:cs typeface="Montserrat"/>
                <a:sym typeface="Montserrat"/>
              </a:rPr>
              <a:t>Dari hasil diatas dapat disimpulkan bahwa tulisan atau teks yang memiliki beberapa karakter seperti simbol dan angka dapat dibersihkan agar teks yang sebenarnya dapat mudah terbaca. </a:t>
            </a:r>
            <a:endParaRPr sz="1600" dirty="0">
              <a:latin typeface="Encode Sans Semi Condensed" panose="020B0604020202020204" charset="0"/>
              <a:ea typeface="Montserrat"/>
              <a:cs typeface="Montserrat"/>
              <a:sym typeface="Montserrat"/>
            </a:endParaRPr>
          </a:p>
        </p:txBody>
      </p:sp>
      <p:sp>
        <p:nvSpPr>
          <p:cNvPr id="258" name="Google Shape;258;p38"/>
          <p:cNvSpPr txBox="1">
            <a:spLocks noGrp="1"/>
          </p:cNvSpPr>
          <p:nvPr>
            <p:ph type="title"/>
          </p:nvPr>
        </p:nvSpPr>
        <p:spPr>
          <a:xfrm>
            <a:off x="976375" y="0"/>
            <a:ext cx="7191300"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Hasil dan Kesimpulan</a:t>
            </a:r>
            <a:endParaRPr sz="5000" dirty="0"/>
          </a:p>
        </p:txBody>
      </p:sp>
      <p:sp>
        <p:nvSpPr>
          <p:cNvPr id="259" name="Google Shape;259;p38"/>
          <p:cNvSpPr/>
          <p:nvPr/>
        </p:nvSpPr>
        <p:spPr>
          <a:xfrm>
            <a:off x="609450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9"/>
          <p:cNvSpPr txBox="1">
            <a:spLocks noGrp="1"/>
          </p:cNvSpPr>
          <p:nvPr>
            <p:ph type="title"/>
          </p:nvPr>
        </p:nvSpPr>
        <p:spPr>
          <a:xfrm>
            <a:off x="633875" y="1712250"/>
            <a:ext cx="19983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Summary</a:t>
            </a:r>
            <a:endParaRPr dirty="0"/>
          </a:p>
        </p:txBody>
      </p:sp>
      <p:sp>
        <p:nvSpPr>
          <p:cNvPr id="265" name="Google Shape;265;p39"/>
          <p:cNvSpPr txBox="1">
            <a:spLocks noGrp="1"/>
          </p:cNvSpPr>
          <p:nvPr>
            <p:ph type="body" idx="1"/>
          </p:nvPr>
        </p:nvSpPr>
        <p:spPr>
          <a:xfrm>
            <a:off x="3520925" y="336975"/>
            <a:ext cx="4896900" cy="4469700"/>
          </a:xfrm>
          <a:prstGeom prst="rect">
            <a:avLst/>
          </a:prstGeom>
        </p:spPr>
        <p:txBody>
          <a:bodyPr spcFirstLastPara="1" wrap="square" lIns="91425" tIns="91425" rIns="91425" bIns="91425" anchor="ctr" anchorCtr="0">
            <a:noAutofit/>
          </a:bodyPr>
          <a:lstStyle/>
          <a:p>
            <a:pPr marL="0" lvl="0" indent="0" algn="just" rtl="0">
              <a:spcBef>
                <a:spcPts val="0"/>
              </a:spcBef>
              <a:spcAft>
                <a:spcPts val="600"/>
              </a:spcAft>
              <a:buNone/>
              <a:tabLst>
                <a:tab pos="361950" algn="l"/>
              </a:tabLst>
            </a:pPr>
            <a:r>
              <a:rPr lang="en-US" sz="1600" dirty="0"/>
              <a:t>	Dari </a:t>
            </a:r>
            <a:r>
              <a:rPr lang="en" sz="1600" dirty="0">
                <a:solidFill>
                  <a:schemeClr val="accent5">
                    <a:lumMod val="10000"/>
                  </a:schemeClr>
                </a:solidFill>
                <a:latin typeface="Encode Sans Semi Condensed" panose="020B0604020202020204" charset="0"/>
                <a:ea typeface="Montserrat"/>
                <a:cs typeface="Montserrat"/>
                <a:sym typeface="Montserrat"/>
              </a:rPr>
              <a:t>data dijadikan sebagai sebuah keterangan dan bahkan menjadi acuan untuk mempermudah orang-orang dalam mencari ataupun mengamati sesuatu</a:t>
            </a:r>
            <a:r>
              <a:rPr lang="en-US" sz="1600" dirty="0">
                <a:solidFill>
                  <a:schemeClr val="accent5">
                    <a:lumMod val="10000"/>
                  </a:schemeClr>
                </a:solidFill>
                <a:latin typeface="Encode Sans Semi Condensed" panose="020B0604020202020204" charset="0"/>
                <a:ea typeface="Montserrat"/>
                <a:cs typeface="Montserrat"/>
                <a:sym typeface="Montserrat"/>
              </a:rPr>
              <a:t>.</a:t>
            </a:r>
          </a:p>
          <a:p>
            <a:pPr marL="0" lvl="0" indent="0" algn="just" rtl="0">
              <a:spcBef>
                <a:spcPts val="0"/>
              </a:spcBef>
              <a:spcAft>
                <a:spcPts val="0"/>
              </a:spcAft>
              <a:buNone/>
              <a:tabLst>
                <a:tab pos="361950" algn="l"/>
              </a:tabLst>
            </a:pPr>
            <a:r>
              <a:rPr lang="en-US" sz="1600" dirty="0">
                <a:solidFill>
                  <a:schemeClr val="accent5">
                    <a:lumMod val="10000"/>
                  </a:schemeClr>
                </a:solidFill>
                <a:latin typeface="Encode Sans Semi Condensed" panose="020B0604020202020204" charset="0"/>
                <a:sym typeface="Montserrat"/>
              </a:rPr>
              <a:t>	Data juga </a:t>
            </a:r>
            <a:r>
              <a:rPr lang="en-US" sz="1600" dirty="0" err="1">
                <a:solidFill>
                  <a:schemeClr val="accent5">
                    <a:lumMod val="10000"/>
                  </a:schemeClr>
                </a:solidFill>
                <a:latin typeface="Encode Sans Semi Condensed" panose="020B0604020202020204" charset="0"/>
                <a:sym typeface="Montserrat"/>
              </a:rPr>
              <a:t>memiliki</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banyak</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teks</a:t>
            </a:r>
            <a:r>
              <a:rPr lang="en-US" sz="1600" dirty="0">
                <a:solidFill>
                  <a:schemeClr val="accent5">
                    <a:lumMod val="10000"/>
                  </a:schemeClr>
                </a:solidFill>
                <a:latin typeface="Encode Sans Semi Condensed" panose="020B0604020202020204" charset="0"/>
                <a:sym typeface="Montserrat"/>
              </a:rPr>
              <a:t> yang tidak </a:t>
            </a:r>
            <a:r>
              <a:rPr lang="en-US" sz="1600" dirty="0" err="1">
                <a:solidFill>
                  <a:schemeClr val="accent5">
                    <a:lumMod val="10000"/>
                  </a:schemeClr>
                </a:solidFill>
                <a:latin typeface="Encode Sans Semi Condensed" panose="020B0604020202020204" charset="0"/>
                <a:sym typeface="Montserrat"/>
              </a:rPr>
              <a:t>terlalu</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penting</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sebagai</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penunjang</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dalam</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mengalisis</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sesuatu</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maka</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dari</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itu</a:t>
            </a:r>
            <a:r>
              <a:rPr lang="en-US" sz="1600" dirty="0">
                <a:solidFill>
                  <a:schemeClr val="accent5">
                    <a:lumMod val="10000"/>
                  </a:schemeClr>
                </a:solidFill>
                <a:latin typeface="Encode Sans Semi Condensed" panose="020B0604020202020204" charset="0"/>
                <a:sym typeface="Montserrat"/>
              </a:rPr>
              <a:t> data </a:t>
            </a:r>
            <a:r>
              <a:rPr lang="en-US" sz="1600" dirty="0" err="1">
                <a:solidFill>
                  <a:schemeClr val="accent5">
                    <a:lumMod val="10000"/>
                  </a:schemeClr>
                </a:solidFill>
                <a:latin typeface="Encode Sans Semi Condensed" panose="020B0604020202020204" charset="0"/>
                <a:sym typeface="Montserrat"/>
              </a:rPr>
              <a:t>dengan</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teks</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atau</a:t>
            </a:r>
            <a:r>
              <a:rPr lang="en-US" sz="1600" dirty="0">
                <a:solidFill>
                  <a:schemeClr val="accent5">
                    <a:lumMod val="10000"/>
                  </a:schemeClr>
                </a:solidFill>
                <a:latin typeface="Encode Sans Semi Condensed" panose="020B0604020202020204" charset="0"/>
                <a:sym typeface="Montserrat"/>
              </a:rPr>
              <a:t> kata yang </a:t>
            </a:r>
            <a:r>
              <a:rPr lang="en-US" sz="1600" dirty="0" err="1">
                <a:solidFill>
                  <a:schemeClr val="accent5">
                    <a:lumMod val="10000"/>
                  </a:schemeClr>
                </a:solidFill>
                <a:latin typeface="Encode Sans Semi Condensed" panose="020B0604020202020204" charset="0"/>
                <a:sym typeface="Montserrat"/>
              </a:rPr>
              <a:t>bersih</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menjadikan</a:t>
            </a:r>
            <a:r>
              <a:rPr lang="en-US" sz="1600" dirty="0">
                <a:solidFill>
                  <a:schemeClr val="accent5">
                    <a:lumMod val="10000"/>
                  </a:schemeClr>
                </a:solidFill>
                <a:latin typeface="Encode Sans Semi Condensed" panose="020B0604020202020204" charset="0"/>
                <a:sym typeface="Montserrat"/>
              </a:rPr>
              <a:t> data </a:t>
            </a:r>
            <a:r>
              <a:rPr lang="en-US" sz="1600" dirty="0" err="1">
                <a:solidFill>
                  <a:schemeClr val="accent5">
                    <a:lumMod val="10000"/>
                  </a:schemeClr>
                </a:solidFill>
                <a:latin typeface="Encode Sans Semi Condensed" panose="020B0604020202020204" charset="0"/>
                <a:sym typeface="Montserrat"/>
              </a:rPr>
              <a:t>tersebut</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menjadi</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mudah</a:t>
            </a:r>
            <a:r>
              <a:rPr lang="en-US" sz="1600" dirty="0">
                <a:solidFill>
                  <a:schemeClr val="accent5">
                    <a:lumMod val="10000"/>
                  </a:schemeClr>
                </a:solidFill>
                <a:latin typeface="Encode Sans Semi Condensed" panose="020B0604020202020204" charset="0"/>
                <a:sym typeface="Montserrat"/>
              </a:rPr>
              <a:t> untuk </a:t>
            </a:r>
            <a:r>
              <a:rPr lang="en-US" sz="1600" dirty="0" err="1">
                <a:solidFill>
                  <a:schemeClr val="accent5">
                    <a:lumMod val="10000"/>
                  </a:schemeClr>
                </a:solidFill>
                <a:latin typeface="Encode Sans Semi Condensed" panose="020B0604020202020204" charset="0"/>
                <a:sym typeface="Montserrat"/>
              </a:rPr>
              <a:t>dipahami</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kedalam</a:t>
            </a:r>
            <a:r>
              <a:rPr lang="en-US" sz="1600" dirty="0">
                <a:solidFill>
                  <a:schemeClr val="accent5">
                    <a:lumMod val="10000"/>
                  </a:schemeClr>
                </a:solidFill>
                <a:latin typeface="Encode Sans Semi Condensed" panose="020B0604020202020204" charset="0"/>
                <a:sym typeface="Montserrat"/>
              </a:rPr>
              <a:t> </a:t>
            </a:r>
            <a:r>
              <a:rPr lang="en-US" sz="1600" dirty="0" err="1">
                <a:solidFill>
                  <a:schemeClr val="accent5">
                    <a:lumMod val="10000"/>
                  </a:schemeClr>
                </a:solidFill>
                <a:latin typeface="Encode Sans Semi Condensed" panose="020B0604020202020204" charset="0"/>
                <a:sym typeface="Montserrat"/>
              </a:rPr>
              <a:t>sebuah</a:t>
            </a:r>
            <a:r>
              <a:rPr lang="en-US" sz="1600" dirty="0">
                <a:solidFill>
                  <a:schemeClr val="accent5">
                    <a:lumMod val="10000"/>
                  </a:schemeClr>
                </a:solidFill>
                <a:latin typeface="Encode Sans Semi Condensed" panose="020B0604020202020204" charset="0"/>
                <a:sym typeface="Montserrat"/>
              </a:rPr>
              <a:t> program yang </a:t>
            </a:r>
            <a:r>
              <a:rPr lang="en-US" sz="1600" dirty="0" err="1">
                <a:solidFill>
                  <a:schemeClr val="accent5">
                    <a:lumMod val="10000"/>
                  </a:schemeClr>
                </a:solidFill>
                <a:latin typeface="Encode Sans Semi Condensed" panose="020B0604020202020204" charset="0"/>
                <a:sym typeface="Montserrat"/>
              </a:rPr>
              <a:t>memproses</a:t>
            </a:r>
            <a:r>
              <a:rPr lang="en-US" sz="1600" dirty="0">
                <a:solidFill>
                  <a:schemeClr val="accent5">
                    <a:lumMod val="10000"/>
                  </a:schemeClr>
                </a:solidFill>
                <a:latin typeface="Encode Sans Semi Condensed" panose="020B0604020202020204" charset="0"/>
                <a:sym typeface="Montserrat"/>
              </a:rPr>
              <a:t> data </a:t>
            </a:r>
            <a:r>
              <a:rPr lang="en-US" sz="1600" dirty="0" err="1">
                <a:solidFill>
                  <a:schemeClr val="accent5">
                    <a:lumMod val="10000"/>
                  </a:schemeClr>
                </a:solidFill>
                <a:latin typeface="Encode Sans Semi Condensed" panose="020B0604020202020204" charset="0"/>
                <a:sym typeface="Montserrat"/>
              </a:rPr>
              <a:t>tersebut</a:t>
            </a:r>
            <a:r>
              <a:rPr lang="en-US" sz="1600" dirty="0">
                <a:solidFill>
                  <a:schemeClr val="accent5">
                    <a:lumMod val="10000"/>
                  </a:schemeClr>
                </a:solidFill>
                <a:latin typeface="Encode Sans Semi Condensed" panose="020B0604020202020204" charset="0"/>
                <a:sym typeface="Montserrat"/>
              </a:rPr>
              <a:t>.</a:t>
            </a:r>
            <a:endParaRPr sz="1600" dirty="0"/>
          </a:p>
        </p:txBody>
      </p:sp>
      <p:sp>
        <p:nvSpPr>
          <p:cNvPr id="266" name="Google Shape;266;p39"/>
          <p:cNvSpPr/>
          <p:nvPr/>
        </p:nvSpPr>
        <p:spPr>
          <a:xfrm rot="-5400000">
            <a:off x="2751875" y="925147"/>
            <a:ext cx="2835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xfrm>
            <a:off x="1388100" y="0"/>
            <a:ext cx="6367800" cy="410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subTitle" idx="1"/>
          </p:nvPr>
        </p:nvSpPr>
        <p:spPr>
          <a:xfrm>
            <a:off x="1936025" y="3562850"/>
            <a:ext cx="5272200" cy="119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Encode Sans Semi Condensed" panose="020B0604020202020204" charset="0"/>
              </a:rPr>
              <a:t>Amnah Kurnia </a:t>
            </a:r>
            <a:endParaRPr sz="2400" dirty="0">
              <a:latin typeface="Encode Sans Semi Condensed" panose="020B0604020202020204" charset="0"/>
            </a:endParaRPr>
          </a:p>
          <a:p>
            <a:pPr marL="0" lvl="0" indent="0" algn="ctr" rtl="0">
              <a:spcBef>
                <a:spcPts val="0"/>
              </a:spcBef>
              <a:spcAft>
                <a:spcPts val="0"/>
              </a:spcAft>
              <a:buNone/>
            </a:pPr>
            <a:r>
              <a:rPr lang="en" sz="2400" dirty="0">
                <a:latin typeface="Encode Sans Semi Condensed" panose="020B0604020202020204" charset="0"/>
              </a:rPr>
              <a:t>(Binar Academy)</a:t>
            </a:r>
            <a:endParaRPr sz="2400" dirty="0">
              <a:latin typeface="Encode Sans Semi Condensed"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idx="3"/>
          </p:nvPr>
        </p:nvSpPr>
        <p:spPr>
          <a:xfrm>
            <a:off x="-111550" y="2211750"/>
            <a:ext cx="3013800" cy="7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OUTLINE</a:t>
            </a:r>
            <a:endParaRPr dirty="0"/>
          </a:p>
        </p:txBody>
      </p:sp>
      <p:sp>
        <p:nvSpPr>
          <p:cNvPr id="175" name="Google Shape;175;p28"/>
          <p:cNvSpPr txBox="1">
            <a:spLocks noGrp="1"/>
          </p:cNvSpPr>
          <p:nvPr>
            <p:ph type="subTitle" idx="8"/>
          </p:nvPr>
        </p:nvSpPr>
        <p:spPr>
          <a:xfrm>
            <a:off x="4744750" y="3636275"/>
            <a:ext cx="26916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Hasil dan Kesimpulan</a:t>
            </a:r>
            <a:endParaRPr b="1"/>
          </a:p>
        </p:txBody>
      </p:sp>
      <p:sp>
        <p:nvSpPr>
          <p:cNvPr id="176" name="Google Shape;176;p28"/>
          <p:cNvSpPr txBox="1">
            <a:spLocks noGrp="1"/>
          </p:cNvSpPr>
          <p:nvPr>
            <p:ph type="title"/>
          </p:nvPr>
        </p:nvSpPr>
        <p:spPr>
          <a:xfrm>
            <a:off x="3517750" y="945025"/>
            <a:ext cx="21027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77" name="Google Shape;177;p28"/>
          <p:cNvSpPr txBox="1">
            <a:spLocks noGrp="1"/>
          </p:cNvSpPr>
          <p:nvPr>
            <p:ph type="subTitle" idx="1"/>
          </p:nvPr>
        </p:nvSpPr>
        <p:spPr>
          <a:xfrm>
            <a:off x="3517750" y="1336675"/>
            <a:ext cx="21018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Pendahuluan</a:t>
            </a:r>
            <a:endParaRPr b="1" dirty="0"/>
          </a:p>
        </p:txBody>
      </p:sp>
      <p:sp>
        <p:nvSpPr>
          <p:cNvPr id="178" name="Google Shape;178;p28"/>
          <p:cNvSpPr txBox="1">
            <a:spLocks noGrp="1"/>
          </p:cNvSpPr>
          <p:nvPr>
            <p:ph type="title" idx="4"/>
          </p:nvPr>
        </p:nvSpPr>
        <p:spPr>
          <a:xfrm>
            <a:off x="5815600" y="945025"/>
            <a:ext cx="21006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79" name="Google Shape;179;p28"/>
          <p:cNvSpPr txBox="1">
            <a:spLocks noGrp="1"/>
          </p:cNvSpPr>
          <p:nvPr>
            <p:ph type="subTitle" idx="5"/>
          </p:nvPr>
        </p:nvSpPr>
        <p:spPr>
          <a:xfrm>
            <a:off x="5815600" y="1336675"/>
            <a:ext cx="23025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Metode Penelitian</a:t>
            </a:r>
            <a:endParaRPr b="1" dirty="0"/>
          </a:p>
        </p:txBody>
      </p:sp>
      <p:sp>
        <p:nvSpPr>
          <p:cNvPr id="180" name="Google Shape;180;p28"/>
          <p:cNvSpPr txBox="1">
            <a:spLocks noGrp="1"/>
          </p:cNvSpPr>
          <p:nvPr>
            <p:ph type="title" idx="7"/>
          </p:nvPr>
        </p:nvSpPr>
        <p:spPr>
          <a:xfrm>
            <a:off x="4744750" y="3249125"/>
            <a:ext cx="21021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81" name="Google Shape;181;p28"/>
          <p:cNvSpPr/>
          <p:nvPr/>
        </p:nvSpPr>
        <p:spPr>
          <a:xfrm>
            <a:off x="4858450" y="2847575"/>
            <a:ext cx="683154" cy="148662"/>
          </a:xfrm>
          <a:prstGeom prst="flowChartTermina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txBox="1"/>
          <p:nvPr/>
        </p:nvSpPr>
        <p:spPr>
          <a:xfrm>
            <a:off x="3612850" y="2856800"/>
            <a:ext cx="1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Encode Sans Semi Condensed"/>
              <a:ea typeface="Encode Sans Semi Condensed"/>
              <a:cs typeface="Encode Sans Semi Condensed"/>
              <a:sym typeface="Encode Sans Semi Condensed"/>
            </a:endParaRPr>
          </a:p>
        </p:txBody>
      </p:sp>
      <p:sp>
        <p:nvSpPr>
          <p:cNvPr id="183" name="Google Shape;183;p28"/>
          <p:cNvSpPr/>
          <p:nvPr/>
        </p:nvSpPr>
        <p:spPr>
          <a:xfrm>
            <a:off x="5832875" y="2770100"/>
            <a:ext cx="822690" cy="303588"/>
          </a:xfrm>
          <a:prstGeom prst="flowChartTerminator">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3593950" y="2770100"/>
            <a:ext cx="822690" cy="303588"/>
          </a:xfrm>
          <a:prstGeom prst="flowChartTerminator">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2150250" y="0"/>
            <a:ext cx="4843500"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Pendahuluan</a:t>
            </a:r>
            <a:endParaRPr/>
          </a:p>
        </p:txBody>
      </p:sp>
      <p:sp>
        <p:nvSpPr>
          <p:cNvPr id="190" name="Google Shape;190;p29"/>
          <p:cNvSpPr txBox="1">
            <a:spLocks noGrp="1"/>
          </p:cNvSpPr>
          <p:nvPr>
            <p:ph type="subTitle" idx="1"/>
          </p:nvPr>
        </p:nvSpPr>
        <p:spPr>
          <a:xfrm>
            <a:off x="455875" y="2454000"/>
            <a:ext cx="8232300" cy="2689500"/>
          </a:xfrm>
          <a:prstGeom prst="rect">
            <a:avLst/>
          </a:prstGeom>
        </p:spPr>
        <p:txBody>
          <a:bodyPr spcFirstLastPara="1" wrap="square" lIns="91425" tIns="91425" rIns="91425" bIns="91425" anchor="ctr" anchorCtr="0">
            <a:noAutofit/>
          </a:bodyPr>
          <a:lstStyle/>
          <a:p>
            <a:pPr marL="0" lvl="0" indent="457200" algn="just" rtl="0">
              <a:spcBef>
                <a:spcPts val="0"/>
              </a:spcBef>
              <a:spcAft>
                <a:spcPts val="600"/>
              </a:spcAft>
              <a:buNone/>
            </a:pPr>
            <a:r>
              <a:rPr lang="en" sz="1600" dirty="0">
                <a:solidFill>
                  <a:schemeClr val="accent5">
                    <a:lumMod val="10000"/>
                  </a:schemeClr>
                </a:solidFill>
                <a:latin typeface="Encode Sans Semi Condensed" panose="020B0604020202020204" charset="0"/>
                <a:ea typeface="Montserrat"/>
                <a:cs typeface="Montserrat"/>
                <a:sym typeface="Montserrat"/>
              </a:rPr>
              <a:t>Saat ini, data sudah menjadi bagian penting dalam kehidupan sehari-hari. Data dijadikan sebagai sebuah keterangan dan bahkan menjadi acuan untuk mempermudah orang-orang dalam mencari ataupun mengamati sesuatu.</a:t>
            </a:r>
            <a:endParaRPr sz="1600" dirty="0">
              <a:solidFill>
                <a:schemeClr val="accent5">
                  <a:lumMod val="10000"/>
                </a:schemeClr>
              </a:solidFill>
              <a:latin typeface="Encode Sans Semi Condensed" panose="020B0604020202020204" charset="0"/>
              <a:ea typeface="Montserrat"/>
              <a:cs typeface="Montserrat"/>
              <a:sym typeface="Montserrat"/>
            </a:endParaRPr>
          </a:p>
          <a:p>
            <a:pPr marL="0" lvl="0" indent="457200" algn="just" rtl="0">
              <a:spcBef>
                <a:spcPts val="0"/>
              </a:spcBef>
              <a:spcAft>
                <a:spcPts val="600"/>
              </a:spcAft>
              <a:buNone/>
            </a:pPr>
            <a:r>
              <a:rPr lang="en" sz="1600" dirty="0">
                <a:solidFill>
                  <a:schemeClr val="accent5">
                    <a:lumMod val="10000"/>
                  </a:schemeClr>
                </a:solidFill>
                <a:latin typeface="Encode Sans Semi Condensed" panose="020B0604020202020204" charset="0"/>
                <a:ea typeface="Montserrat"/>
                <a:cs typeface="Montserrat"/>
                <a:sym typeface="Montserrat"/>
              </a:rPr>
              <a:t>Melalui analisis dengan metode </a:t>
            </a:r>
            <a:r>
              <a:rPr lang="en" sz="1600" i="1" dirty="0">
                <a:solidFill>
                  <a:schemeClr val="accent5">
                    <a:lumMod val="10000"/>
                  </a:schemeClr>
                </a:solidFill>
                <a:latin typeface="Encode Sans Semi Condensed" panose="020B0604020202020204" charset="0"/>
                <a:ea typeface="Montserrat"/>
                <a:cs typeface="Montserrat"/>
                <a:sym typeface="Montserrat"/>
              </a:rPr>
              <a:t>deskriptif</a:t>
            </a:r>
            <a:r>
              <a:rPr lang="en" sz="1600" dirty="0">
                <a:solidFill>
                  <a:schemeClr val="accent5">
                    <a:lumMod val="10000"/>
                  </a:schemeClr>
                </a:solidFill>
                <a:latin typeface="Encode Sans Semi Condensed" panose="020B0604020202020204" charset="0"/>
                <a:ea typeface="Montserrat"/>
                <a:cs typeface="Montserrat"/>
                <a:sym typeface="Montserrat"/>
              </a:rPr>
              <a:t>, kita dapat melihat dan menganalisis data. Analisis tersebut penting untuk melihat data terutama dalam penggunaan kata yang memiliki banyak karakter yang tidak terlalu penting untuk </a:t>
            </a:r>
            <a:r>
              <a:rPr lang="id-ID" sz="1600" dirty="0">
                <a:solidFill>
                  <a:schemeClr val="accent5">
                    <a:lumMod val="10000"/>
                  </a:schemeClr>
                </a:solidFill>
                <a:latin typeface="Encode Sans Semi Condensed" panose="020B0604020202020204" charset="0"/>
                <a:ea typeface="Montserrat"/>
                <a:cs typeface="Montserrat"/>
                <a:sym typeface="Montserrat"/>
              </a:rPr>
              <a:t>dicantumkan seperti simbol dan angka.</a:t>
            </a:r>
          </a:p>
          <a:p>
            <a:pPr marL="0" lvl="0" indent="457200" algn="just" rtl="0">
              <a:spcBef>
                <a:spcPts val="0"/>
              </a:spcBef>
              <a:spcAft>
                <a:spcPts val="0"/>
              </a:spcAft>
              <a:buNone/>
            </a:pPr>
            <a:r>
              <a:rPr lang="id-ID" sz="1600" dirty="0">
                <a:solidFill>
                  <a:schemeClr val="accent5">
                    <a:lumMod val="10000"/>
                  </a:schemeClr>
                </a:solidFill>
                <a:latin typeface="Encode Sans Semi Condensed" panose="020B0604020202020204" charset="0"/>
                <a:ea typeface="Montserrat"/>
                <a:cs typeface="Montserrat"/>
                <a:sym typeface="Montserrat"/>
              </a:rPr>
              <a:t>Oleh karena itu penelitian ini bertujuan untuk menganalisis sebuah teks yang diinputkan dan file data yang berisi sebuah karakter dan </a:t>
            </a:r>
            <a:r>
              <a:rPr lang="id-ID" sz="1600" i="1" dirty="0">
                <a:solidFill>
                  <a:schemeClr val="accent5">
                    <a:lumMod val="10000"/>
                  </a:schemeClr>
                </a:solidFill>
                <a:latin typeface="Encode Sans Semi Condensed" panose="020B0604020202020204" charset="0"/>
                <a:ea typeface="Montserrat"/>
                <a:cs typeface="Montserrat"/>
                <a:sym typeface="Montserrat"/>
              </a:rPr>
              <a:t>mencleaning</a:t>
            </a:r>
            <a:r>
              <a:rPr lang="id-ID" sz="1600" dirty="0">
                <a:solidFill>
                  <a:schemeClr val="accent5">
                    <a:lumMod val="10000"/>
                  </a:schemeClr>
                </a:solidFill>
                <a:latin typeface="Encode Sans Semi Condensed" panose="020B0604020202020204" charset="0"/>
                <a:ea typeface="Montserrat"/>
                <a:cs typeface="Montserrat"/>
                <a:sym typeface="Montserrat"/>
              </a:rPr>
              <a:t> karakter tersebut.</a:t>
            </a:r>
          </a:p>
          <a:p>
            <a:pPr marL="0" lvl="0" indent="0" algn="just" rtl="0">
              <a:spcBef>
                <a:spcPts val="0"/>
              </a:spcBef>
              <a:spcAft>
                <a:spcPts val="0"/>
              </a:spcAft>
              <a:buNone/>
            </a:pPr>
            <a:endParaRPr sz="1600" dirty="0">
              <a:solidFill>
                <a:schemeClr val="tx1"/>
              </a:solidFill>
              <a:latin typeface="Encode Sans Semi Condensed" panose="020B0604020202020204" charset="0"/>
              <a:ea typeface="Montserrat"/>
              <a:cs typeface="Montserrat"/>
              <a:sym typeface="Montserrat"/>
            </a:endParaRPr>
          </a:p>
        </p:txBody>
      </p:sp>
      <p:sp>
        <p:nvSpPr>
          <p:cNvPr id="191" name="Google Shape;191;p29"/>
          <p:cNvSpPr/>
          <p:nvPr/>
        </p:nvSpPr>
        <p:spPr>
          <a:xfrm>
            <a:off x="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subTitle" idx="1"/>
          </p:nvPr>
        </p:nvSpPr>
        <p:spPr>
          <a:xfrm>
            <a:off x="455825" y="2251675"/>
            <a:ext cx="8232300" cy="2891700"/>
          </a:xfrm>
          <a:prstGeom prst="rect">
            <a:avLst/>
          </a:prstGeom>
        </p:spPr>
        <p:txBody>
          <a:bodyPr spcFirstLastPara="1" wrap="square" lIns="91425" tIns="91425" rIns="91425" bIns="91425" anchor="ctr" anchorCtr="0">
            <a:noAutofit/>
          </a:bodyPr>
          <a:lstStyle/>
          <a:p>
            <a:pPr marL="0" lvl="0" indent="457200" algn="just" rtl="0">
              <a:spcBef>
                <a:spcPts val="0"/>
              </a:spcBef>
              <a:spcAft>
                <a:spcPts val="600"/>
              </a:spcAft>
              <a:buNone/>
            </a:pPr>
            <a:r>
              <a:rPr lang="en" sz="1600" dirty="0">
                <a:solidFill>
                  <a:srgbClr val="000000"/>
                </a:solidFill>
                <a:latin typeface="Encode Sans Semi Condensed" panose="020B0604020202020204" charset="0"/>
                <a:ea typeface="Montserrat"/>
                <a:cs typeface="Montserrat"/>
                <a:sym typeface="Montserrat"/>
              </a:rPr>
              <a:t>Data Penelitian ini memuat teks yang diinputkan langsung dengan memasukkan beberapa karakter dan file data yang memuat teks dengan karakter.</a:t>
            </a:r>
            <a:endParaRPr sz="1600" dirty="0">
              <a:solidFill>
                <a:srgbClr val="000000"/>
              </a:solidFill>
              <a:latin typeface="Encode Sans Semi Condensed" panose="020B0604020202020204" charset="0"/>
              <a:ea typeface="Montserrat"/>
              <a:cs typeface="Montserrat"/>
              <a:sym typeface="Montserrat"/>
            </a:endParaRPr>
          </a:p>
          <a:p>
            <a:pPr marL="0" lvl="0" indent="457200" algn="just" rtl="0">
              <a:spcBef>
                <a:spcPts val="0"/>
              </a:spcBef>
              <a:spcAft>
                <a:spcPts val="0"/>
              </a:spcAft>
              <a:buNone/>
            </a:pPr>
            <a:r>
              <a:rPr lang="en" sz="1600" dirty="0">
                <a:solidFill>
                  <a:srgbClr val="000000"/>
                </a:solidFill>
                <a:latin typeface="Encode Sans Semi Condensed" panose="020B0604020202020204" charset="0"/>
                <a:ea typeface="Montserrat"/>
                <a:cs typeface="Montserrat"/>
                <a:sym typeface="Montserrat"/>
              </a:rPr>
              <a:t>Metode analisis yang dipakai dalam penelitian ini menggunakan Descriptive Analytics. Karena bertujuan mendeskripsikan pola dari data. Jenis analisis tersebut dirasa cocok karena fokus pada mencari tahu kondisi data dan mempelajari pola suatu data.</a:t>
            </a:r>
            <a:endParaRPr sz="2000" dirty="0">
              <a:latin typeface="Encode Sans Semi Condensed" panose="020B0604020202020204" charset="0"/>
            </a:endParaRPr>
          </a:p>
        </p:txBody>
      </p:sp>
      <p:sp>
        <p:nvSpPr>
          <p:cNvPr id="197" name="Google Shape;197;p30"/>
          <p:cNvSpPr txBox="1">
            <a:spLocks noGrp="1"/>
          </p:cNvSpPr>
          <p:nvPr>
            <p:ph type="title"/>
          </p:nvPr>
        </p:nvSpPr>
        <p:spPr>
          <a:xfrm>
            <a:off x="1534100" y="0"/>
            <a:ext cx="6075900"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Metode Penelitian</a:t>
            </a:r>
            <a:endParaRPr sz="5000" dirty="0"/>
          </a:p>
        </p:txBody>
      </p:sp>
      <p:sp>
        <p:nvSpPr>
          <p:cNvPr id="198" name="Google Shape;198;p30"/>
          <p:cNvSpPr/>
          <p:nvPr/>
        </p:nvSpPr>
        <p:spPr>
          <a:xfrm>
            <a:off x="304950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subTitle" idx="1"/>
          </p:nvPr>
        </p:nvSpPr>
        <p:spPr>
          <a:xfrm>
            <a:off x="455825" y="2251675"/>
            <a:ext cx="8232300" cy="2891700"/>
          </a:xfrm>
          <a:prstGeom prst="rect">
            <a:avLst/>
          </a:prstGeom>
        </p:spPr>
        <p:txBody>
          <a:bodyPr spcFirstLastPara="1" wrap="square" lIns="91425" tIns="91425" rIns="91425" bIns="91425" anchor="ctr" anchorCtr="0">
            <a:noAutofit/>
          </a:bodyPr>
          <a:lstStyle/>
          <a:p>
            <a:pPr marL="0" lvl="0" indent="0" algn="l" rtl="0">
              <a:lnSpc>
                <a:spcPct val="136000"/>
              </a:lnSpc>
              <a:spcBef>
                <a:spcPts val="0"/>
              </a:spcBef>
              <a:spcAft>
                <a:spcPts val="0"/>
              </a:spcAft>
              <a:buNone/>
            </a:pPr>
            <a:r>
              <a:rPr lang="en" sz="1600" dirty="0">
                <a:solidFill>
                  <a:srgbClr val="292929"/>
                </a:solidFill>
                <a:latin typeface="Encode Sans Semi Condensed" panose="020B0604020202020204" charset="0"/>
                <a:ea typeface="Montserrat"/>
                <a:cs typeface="Montserrat"/>
                <a:sym typeface="Montserrat"/>
              </a:rPr>
              <a:t>Berdasarkan analisis yang sudah kita lakukan dapat hasilnya dapat dijabarkan sebagai berikut:</a:t>
            </a:r>
            <a:endParaRPr sz="1600" dirty="0">
              <a:solidFill>
                <a:srgbClr val="292929"/>
              </a:solidFill>
              <a:latin typeface="Encode Sans Semi Condensed" panose="020B0604020202020204" charset="0"/>
              <a:ea typeface="Montserrat"/>
              <a:cs typeface="Montserrat"/>
              <a:sym typeface="Montserrat"/>
            </a:endParaRPr>
          </a:p>
          <a:p>
            <a:pPr marL="457200" lvl="0" indent="-330200" algn="l" rtl="0">
              <a:lnSpc>
                <a:spcPct val="136000"/>
              </a:lnSpc>
              <a:spcBef>
                <a:spcPts val="0"/>
              </a:spcBef>
              <a:spcAft>
                <a:spcPts val="0"/>
              </a:spcAft>
              <a:buClr>
                <a:srgbClr val="292929"/>
              </a:buClr>
              <a:buSzPts val="1600"/>
              <a:buFont typeface="Montserrat"/>
              <a:buAutoNum type="arabicPeriod"/>
            </a:pPr>
            <a:r>
              <a:rPr lang="en" sz="1600" dirty="0">
                <a:solidFill>
                  <a:srgbClr val="292929"/>
                </a:solidFill>
                <a:latin typeface="Encode Sans Semi Condensed" panose="020B0604020202020204" charset="0"/>
                <a:ea typeface="Montserrat"/>
                <a:cs typeface="Montserrat"/>
                <a:sym typeface="Montserrat"/>
              </a:rPr>
              <a:t>Bahwa teks yang langsung diinputkan dengan memasukkan beberapa karakter dapat dibersihkan.</a:t>
            </a:r>
            <a:endParaRPr sz="1600" dirty="0">
              <a:solidFill>
                <a:srgbClr val="292929"/>
              </a:solidFill>
              <a:latin typeface="Encode Sans Semi Condensed" panose="020B0604020202020204" charset="0"/>
              <a:ea typeface="Montserrat"/>
              <a:cs typeface="Montserrat"/>
              <a:sym typeface="Montserrat"/>
            </a:endParaRPr>
          </a:p>
          <a:p>
            <a:pPr marL="457200" lvl="0" indent="-330200" algn="l" rtl="0">
              <a:lnSpc>
                <a:spcPct val="136000"/>
              </a:lnSpc>
              <a:spcBef>
                <a:spcPts val="0"/>
              </a:spcBef>
              <a:spcAft>
                <a:spcPts val="0"/>
              </a:spcAft>
              <a:buClr>
                <a:srgbClr val="292929"/>
              </a:buClr>
              <a:buSzPts val="1600"/>
              <a:buFont typeface="Montserrat"/>
              <a:buAutoNum type="arabicPeriod"/>
            </a:pPr>
            <a:r>
              <a:rPr lang="en" sz="1600" dirty="0">
                <a:solidFill>
                  <a:srgbClr val="292929"/>
                </a:solidFill>
                <a:latin typeface="Encode Sans Semi Condensed" panose="020B0604020202020204" charset="0"/>
                <a:ea typeface="Montserrat"/>
                <a:cs typeface="Montserrat"/>
                <a:sym typeface="Montserrat"/>
              </a:rPr>
              <a:t>File yang diupload dengan teks yang memiliki beberapa karakter dapat dibersihkan</a:t>
            </a:r>
            <a:endParaRPr sz="1600" dirty="0">
              <a:solidFill>
                <a:srgbClr val="292929"/>
              </a:solidFill>
              <a:latin typeface="Encode Sans Semi Condensed" panose="020B0604020202020204" charset="0"/>
              <a:ea typeface="Montserrat"/>
              <a:cs typeface="Montserrat"/>
              <a:sym typeface="Montserrat"/>
            </a:endParaRPr>
          </a:p>
          <a:p>
            <a:pPr marL="0" lvl="0" indent="0" algn="l" rtl="0">
              <a:spcBef>
                <a:spcPts val="0"/>
              </a:spcBef>
              <a:spcAft>
                <a:spcPts val="0"/>
              </a:spcAft>
              <a:buNone/>
            </a:pPr>
            <a:endParaRPr sz="1600" dirty="0">
              <a:latin typeface="Encode Sans Semi Condensed" panose="020B0604020202020204" charset="0"/>
              <a:ea typeface="Montserrat"/>
              <a:cs typeface="Montserrat"/>
              <a:sym typeface="Montserrat"/>
            </a:endParaRPr>
          </a:p>
        </p:txBody>
      </p:sp>
      <p:sp>
        <p:nvSpPr>
          <p:cNvPr id="204" name="Google Shape;204;p31"/>
          <p:cNvSpPr txBox="1">
            <a:spLocks noGrp="1"/>
          </p:cNvSpPr>
          <p:nvPr>
            <p:ph type="title"/>
          </p:nvPr>
        </p:nvSpPr>
        <p:spPr>
          <a:xfrm>
            <a:off x="976375" y="0"/>
            <a:ext cx="7191300"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Hasil dan Kesimpulan</a:t>
            </a:r>
            <a:endParaRPr sz="5000" dirty="0"/>
          </a:p>
        </p:txBody>
      </p:sp>
      <p:sp>
        <p:nvSpPr>
          <p:cNvPr id="205" name="Google Shape;205;p31"/>
          <p:cNvSpPr/>
          <p:nvPr/>
        </p:nvSpPr>
        <p:spPr>
          <a:xfrm>
            <a:off x="609450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subTitle" idx="1"/>
          </p:nvPr>
        </p:nvSpPr>
        <p:spPr>
          <a:xfrm>
            <a:off x="455825" y="2251675"/>
            <a:ext cx="8232300" cy="28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Encode Sans Semi Condensed" panose="020B0604020202020204" charset="0"/>
                <a:ea typeface="Montserrat"/>
                <a:cs typeface="Montserrat"/>
                <a:sym typeface="Montserrat"/>
              </a:rPr>
              <a:t>Berikut adalah hasil tampilan sebelum dan sesudah teks yang diinputkan dan file yang diupload dibersihkan atau di </a:t>
            </a:r>
            <a:r>
              <a:rPr lang="en" sz="1600" i="1" dirty="0">
                <a:latin typeface="Encode Sans Semi Condensed" panose="020B0604020202020204" charset="0"/>
                <a:ea typeface="Montserrat"/>
                <a:cs typeface="Montserrat"/>
                <a:sym typeface="Montserrat"/>
              </a:rPr>
              <a:t>cleaning</a:t>
            </a:r>
            <a:r>
              <a:rPr lang="en" sz="1600" dirty="0">
                <a:latin typeface="Encode Sans Semi Condensed" panose="020B0604020202020204" charset="0"/>
                <a:ea typeface="Montserrat"/>
                <a:cs typeface="Montserrat"/>
                <a:sym typeface="Montserrat"/>
              </a:rPr>
              <a:t> :</a:t>
            </a:r>
            <a:endParaRPr sz="1600" dirty="0">
              <a:latin typeface="Encode Sans Semi Condensed" panose="020B0604020202020204" charset="0"/>
              <a:ea typeface="Montserrat"/>
              <a:cs typeface="Montserrat"/>
              <a:sym typeface="Montserrat"/>
            </a:endParaRPr>
          </a:p>
        </p:txBody>
      </p:sp>
      <p:sp>
        <p:nvSpPr>
          <p:cNvPr id="211" name="Google Shape;211;p32"/>
          <p:cNvSpPr txBox="1">
            <a:spLocks noGrp="1"/>
          </p:cNvSpPr>
          <p:nvPr>
            <p:ph type="title"/>
          </p:nvPr>
        </p:nvSpPr>
        <p:spPr>
          <a:xfrm>
            <a:off x="976375" y="0"/>
            <a:ext cx="7191300"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Hasil dan Kesimpulan</a:t>
            </a:r>
            <a:endParaRPr sz="5000"/>
          </a:p>
        </p:txBody>
      </p:sp>
      <p:sp>
        <p:nvSpPr>
          <p:cNvPr id="212" name="Google Shape;212;p32"/>
          <p:cNvSpPr/>
          <p:nvPr/>
        </p:nvSpPr>
        <p:spPr>
          <a:xfrm>
            <a:off x="609450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body" idx="1"/>
          </p:nvPr>
        </p:nvSpPr>
        <p:spPr>
          <a:xfrm>
            <a:off x="3513650" y="3922279"/>
            <a:ext cx="4904400" cy="502800"/>
          </a:xfrm>
          <a:prstGeom prst="rect">
            <a:avLst/>
          </a:prstGeom>
        </p:spPr>
        <p:txBody>
          <a:bodyPr spcFirstLastPara="1" wrap="square" lIns="91425" tIns="91425" rIns="91425" bIns="91425" anchor="t" anchorCtr="0">
            <a:noAutofit/>
          </a:bodyPr>
          <a:lstStyle/>
          <a:p>
            <a:pPr marL="303389" lvl="0" indent="-292100" algn="l" rtl="0">
              <a:spcBef>
                <a:spcPts val="0"/>
              </a:spcBef>
              <a:spcAft>
                <a:spcPts val="0"/>
              </a:spcAft>
              <a:buSzPts val="1000"/>
              <a:buChar char="●"/>
            </a:pPr>
            <a:r>
              <a:rPr lang="en" dirty="0"/>
              <a:t>Tampilan teks yang diinputkan</a:t>
            </a:r>
            <a:endParaRPr dirty="0"/>
          </a:p>
        </p:txBody>
      </p:sp>
      <p:sp>
        <p:nvSpPr>
          <p:cNvPr id="218" name="Google Shape;218;p33"/>
          <p:cNvSpPr txBox="1">
            <a:spLocks noGrp="1"/>
          </p:cNvSpPr>
          <p:nvPr>
            <p:ph type="title"/>
          </p:nvPr>
        </p:nvSpPr>
        <p:spPr>
          <a:xfrm>
            <a:off x="608700" y="1931600"/>
            <a:ext cx="2284200" cy="12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Hasil</a:t>
            </a:r>
            <a:endParaRPr/>
          </a:p>
          <a:p>
            <a:pPr marL="0" lvl="0" indent="0" algn="l" rtl="0">
              <a:spcBef>
                <a:spcPts val="0"/>
              </a:spcBef>
              <a:spcAft>
                <a:spcPts val="0"/>
              </a:spcAft>
              <a:buNone/>
            </a:pPr>
            <a:r>
              <a:rPr lang="en"/>
              <a:t>Teks Clean</a:t>
            </a:r>
            <a:endParaRPr/>
          </a:p>
        </p:txBody>
      </p:sp>
      <p:sp>
        <p:nvSpPr>
          <p:cNvPr id="219" name="Google Shape;219;p33"/>
          <p:cNvSpPr/>
          <p:nvPr/>
        </p:nvSpPr>
        <p:spPr>
          <a:xfrm rot="-5402810">
            <a:off x="1603424" y="1211550"/>
            <a:ext cx="2569501"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0" name="Google Shape;220;p33"/>
          <p:cNvPicPr preferRelativeResize="0"/>
          <p:nvPr/>
        </p:nvPicPr>
        <p:blipFill>
          <a:blip r:embed="rId3">
            <a:alphaModFix/>
          </a:blip>
          <a:stretch>
            <a:fillRect/>
          </a:stretch>
        </p:blipFill>
        <p:spPr>
          <a:xfrm>
            <a:off x="3214500" y="1337373"/>
            <a:ext cx="5502700" cy="246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3513650" y="3922279"/>
            <a:ext cx="4904400" cy="502800"/>
          </a:xfrm>
          <a:prstGeom prst="rect">
            <a:avLst/>
          </a:prstGeom>
        </p:spPr>
        <p:txBody>
          <a:bodyPr spcFirstLastPara="1" wrap="square" lIns="91425" tIns="91425" rIns="91425" bIns="91425" anchor="t" anchorCtr="0">
            <a:noAutofit/>
          </a:bodyPr>
          <a:lstStyle/>
          <a:p>
            <a:pPr marL="303389" lvl="0" indent="-292100" algn="l" rtl="0">
              <a:spcBef>
                <a:spcPts val="0"/>
              </a:spcBef>
              <a:spcAft>
                <a:spcPts val="0"/>
              </a:spcAft>
              <a:buSzPts val="1000"/>
              <a:buChar char="●"/>
            </a:pPr>
            <a:r>
              <a:rPr lang="en">
                <a:solidFill>
                  <a:schemeClr val="dk1"/>
                </a:solidFill>
              </a:rPr>
              <a:t>Tampilan</a:t>
            </a:r>
            <a:r>
              <a:rPr lang="en"/>
              <a:t> teks yang sudah dibersihkan</a:t>
            </a:r>
            <a:endParaRPr/>
          </a:p>
        </p:txBody>
      </p:sp>
      <p:sp>
        <p:nvSpPr>
          <p:cNvPr id="226" name="Google Shape;226;p34"/>
          <p:cNvSpPr txBox="1">
            <a:spLocks noGrp="1"/>
          </p:cNvSpPr>
          <p:nvPr>
            <p:ph type="title"/>
          </p:nvPr>
        </p:nvSpPr>
        <p:spPr>
          <a:xfrm>
            <a:off x="608700" y="1931600"/>
            <a:ext cx="2284200" cy="12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Hasil</a:t>
            </a:r>
            <a:endParaRPr/>
          </a:p>
          <a:p>
            <a:pPr marL="0" lvl="0" indent="0" algn="l" rtl="0">
              <a:spcBef>
                <a:spcPts val="0"/>
              </a:spcBef>
              <a:spcAft>
                <a:spcPts val="0"/>
              </a:spcAft>
              <a:buNone/>
            </a:pPr>
            <a:r>
              <a:rPr lang="en"/>
              <a:t>Teks Clean</a:t>
            </a:r>
            <a:endParaRPr/>
          </a:p>
        </p:txBody>
      </p:sp>
      <p:sp>
        <p:nvSpPr>
          <p:cNvPr id="227" name="Google Shape;227;p34"/>
          <p:cNvSpPr/>
          <p:nvPr/>
        </p:nvSpPr>
        <p:spPr>
          <a:xfrm rot="-5402810">
            <a:off x="1603424" y="1211550"/>
            <a:ext cx="2569501"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8" name="Google Shape;228;p34"/>
          <p:cNvPicPr preferRelativeResize="0"/>
          <p:nvPr/>
        </p:nvPicPr>
        <p:blipFill>
          <a:blip r:embed="rId3">
            <a:alphaModFix/>
          </a:blip>
          <a:stretch>
            <a:fillRect/>
          </a:stretch>
        </p:blipFill>
        <p:spPr>
          <a:xfrm>
            <a:off x="3158138" y="1337379"/>
            <a:ext cx="5615415" cy="2468750"/>
          </a:xfrm>
          <a:prstGeom prst="rect">
            <a:avLst/>
          </a:prstGeom>
          <a:noFill/>
          <a:ln>
            <a:noFill/>
          </a:ln>
        </p:spPr>
      </p:pic>
    </p:spTree>
  </p:cSld>
  <p:clrMapOvr>
    <a:masterClrMapping/>
  </p:clrMapOvr>
</p:sld>
</file>

<file path=ppt/theme/theme1.xml><?xml version="1.0" encoding="utf-8"?>
<a:theme xmlns:a="http://schemas.openxmlformats.org/drawingml/2006/main" name="Modern Annual Report by Slidesgo">
  <a:themeElements>
    <a:clrScheme name="Simple Light">
      <a:dk1>
        <a:srgbClr val="192E40"/>
      </a:dk1>
      <a:lt1>
        <a:srgbClr val="FCFCFC"/>
      </a:lt1>
      <a:dk2>
        <a:srgbClr val="192E40"/>
      </a:dk2>
      <a:lt2>
        <a:srgbClr val="EBF3F8"/>
      </a:lt2>
      <a:accent1>
        <a:srgbClr val="192E40"/>
      </a:accent1>
      <a:accent2>
        <a:srgbClr val="FFC479"/>
      </a:accent2>
      <a:accent3>
        <a:srgbClr val="FF9179"/>
      </a:accent3>
      <a:accent4>
        <a:srgbClr val="192E40"/>
      </a:accent4>
      <a:accent5>
        <a:srgbClr val="CBD9E2"/>
      </a:accent5>
      <a:accent6>
        <a:srgbClr val="FFC479"/>
      </a:accent6>
      <a:hlink>
        <a:srgbClr val="192E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371</Words>
  <Application>Microsoft Office PowerPoint</Application>
  <PresentationFormat>On-screen Show (16:9)</PresentationFormat>
  <Paragraphs>45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Muli</vt:lpstr>
      <vt:lpstr>Arial</vt:lpstr>
      <vt:lpstr>Montserrat</vt:lpstr>
      <vt:lpstr>Encode Sans Semi Condensed</vt:lpstr>
      <vt:lpstr>Modern Annual Report by Slidesgo</vt:lpstr>
      <vt:lpstr>Cleaning Teks dan File Data dari Karakter</vt:lpstr>
      <vt:lpstr>PowerPoint Presentation</vt:lpstr>
      <vt:lpstr>OUTLINE</vt:lpstr>
      <vt:lpstr>Pendahuluan</vt:lpstr>
      <vt:lpstr>Metode Penelitian</vt:lpstr>
      <vt:lpstr>Hasil dan Kesimpulan</vt:lpstr>
      <vt:lpstr>Hasil dan Kesimpulan</vt:lpstr>
      <vt:lpstr>Hasil Teks Clean</vt:lpstr>
      <vt:lpstr>Hasil Teks Clean</vt:lpstr>
      <vt:lpstr>Hasil File Clean</vt:lpstr>
      <vt:lpstr>Hasil File Clean</vt:lpstr>
      <vt:lpstr>Hasil File Clean</vt:lpstr>
      <vt:lpstr>Hasil dan Kesimpulan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Teks dan File Data Berdasarkan Karakter</dc:title>
  <cp:lastModifiedBy>Amnah Albarn</cp:lastModifiedBy>
  <cp:revision>4</cp:revision>
  <dcterms:modified xsi:type="dcterms:W3CDTF">2022-10-03T11:20:18Z</dcterms:modified>
</cp:coreProperties>
</file>