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9716"/>
    <p:restoredTop sz="94554"/>
  </p:normalViewPr>
  <p:slideViewPr>
    <p:cSldViewPr snapToGrid="0" snapToObjects="1">
      <p:cViewPr varScale="1">
        <p:scale>
          <a:sx n="31" d="100"/>
          <a:sy n="31" d="100"/>
        </p:scale>
        <p:origin x="192" y="1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46C93-C8DD-594E-A6D6-4A983A3C6C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DE2548-9395-1443-B31E-46E439A223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3E7E67-DA0B-6349-8007-DC43BB36A5C5}"/>
              </a:ext>
            </a:extLst>
          </p:cNvPr>
          <p:cNvSpPr>
            <a:spLocks noGrp="1"/>
          </p:cNvSpPr>
          <p:nvPr>
            <p:ph type="dt" sz="half" idx="10"/>
          </p:nvPr>
        </p:nvSpPr>
        <p:spPr/>
        <p:txBody>
          <a:bodyPr/>
          <a:lstStyle/>
          <a:p>
            <a:fld id="{281ADD33-E2F1-754F-AAB6-7CD47781FC0B}" type="datetimeFigureOut">
              <a:rPr lang="en-US" smtClean="0"/>
              <a:t>7/12/19</a:t>
            </a:fld>
            <a:endParaRPr lang="en-US"/>
          </a:p>
        </p:txBody>
      </p:sp>
      <p:sp>
        <p:nvSpPr>
          <p:cNvPr id="5" name="Footer Placeholder 4">
            <a:extLst>
              <a:ext uri="{FF2B5EF4-FFF2-40B4-BE49-F238E27FC236}">
                <a16:creationId xmlns:a16="http://schemas.microsoft.com/office/drawing/2014/main" id="{27AFFB74-6B2F-0A41-8077-3E1F4E120A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37202-9276-9B4B-8B93-2627F9700C71}"/>
              </a:ext>
            </a:extLst>
          </p:cNvPr>
          <p:cNvSpPr>
            <a:spLocks noGrp="1"/>
          </p:cNvSpPr>
          <p:nvPr>
            <p:ph type="sldNum" sz="quarter" idx="12"/>
          </p:nvPr>
        </p:nvSpPr>
        <p:spPr/>
        <p:txBody>
          <a:bodyPr/>
          <a:lstStyle/>
          <a:p>
            <a:fld id="{29F4B0CD-0574-714F-BB4E-F757896A6B8F}" type="slidenum">
              <a:rPr lang="en-US" smtClean="0"/>
              <a:t>‹#›</a:t>
            </a:fld>
            <a:endParaRPr lang="en-US"/>
          </a:p>
        </p:txBody>
      </p:sp>
    </p:spTree>
    <p:extLst>
      <p:ext uri="{BB962C8B-B14F-4D97-AF65-F5344CB8AC3E}">
        <p14:creationId xmlns:p14="http://schemas.microsoft.com/office/powerpoint/2010/main" val="854372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854AA-5B55-BA42-B923-20F73B6FB3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F65B73-9E54-B342-95FB-A4B636357C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4C5D12-B28B-2C4E-9CEE-AA284E0D72A4}"/>
              </a:ext>
            </a:extLst>
          </p:cNvPr>
          <p:cNvSpPr>
            <a:spLocks noGrp="1"/>
          </p:cNvSpPr>
          <p:nvPr>
            <p:ph type="dt" sz="half" idx="10"/>
          </p:nvPr>
        </p:nvSpPr>
        <p:spPr/>
        <p:txBody>
          <a:bodyPr/>
          <a:lstStyle/>
          <a:p>
            <a:fld id="{281ADD33-E2F1-754F-AAB6-7CD47781FC0B}" type="datetimeFigureOut">
              <a:rPr lang="en-US" smtClean="0"/>
              <a:t>7/12/19</a:t>
            </a:fld>
            <a:endParaRPr lang="en-US"/>
          </a:p>
        </p:txBody>
      </p:sp>
      <p:sp>
        <p:nvSpPr>
          <p:cNvPr id="5" name="Footer Placeholder 4">
            <a:extLst>
              <a:ext uri="{FF2B5EF4-FFF2-40B4-BE49-F238E27FC236}">
                <a16:creationId xmlns:a16="http://schemas.microsoft.com/office/drawing/2014/main" id="{F39D922D-3834-054F-9D68-FAA7B32A0D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27C82D-7938-3945-B896-1C80DB8B456A}"/>
              </a:ext>
            </a:extLst>
          </p:cNvPr>
          <p:cNvSpPr>
            <a:spLocks noGrp="1"/>
          </p:cNvSpPr>
          <p:nvPr>
            <p:ph type="sldNum" sz="quarter" idx="12"/>
          </p:nvPr>
        </p:nvSpPr>
        <p:spPr/>
        <p:txBody>
          <a:bodyPr/>
          <a:lstStyle/>
          <a:p>
            <a:fld id="{29F4B0CD-0574-714F-BB4E-F757896A6B8F}" type="slidenum">
              <a:rPr lang="en-US" smtClean="0"/>
              <a:t>‹#›</a:t>
            </a:fld>
            <a:endParaRPr lang="en-US"/>
          </a:p>
        </p:txBody>
      </p:sp>
    </p:spTree>
    <p:extLst>
      <p:ext uri="{BB962C8B-B14F-4D97-AF65-F5344CB8AC3E}">
        <p14:creationId xmlns:p14="http://schemas.microsoft.com/office/powerpoint/2010/main" val="4270003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399B2B-4DEB-DE44-8B7E-E45C11E958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FDB037-DD23-A14E-964C-5E8489574F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271782-4C88-5D41-9272-E189923D5A3B}"/>
              </a:ext>
            </a:extLst>
          </p:cNvPr>
          <p:cNvSpPr>
            <a:spLocks noGrp="1"/>
          </p:cNvSpPr>
          <p:nvPr>
            <p:ph type="dt" sz="half" idx="10"/>
          </p:nvPr>
        </p:nvSpPr>
        <p:spPr/>
        <p:txBody>
          <a:bodyPr/>
          <a:lstStyle/>
          <a:p>
            <a:fld id="{281ADD33-E2F1-754F-AAB6-7CD47781FC0B}" type="datetimeFigureOut">
              <a:rPr lang="en-US" smtClean="0"/>
              <a:t>7/12/19</a:t>
            </a:fld>
            <a:endParaRPr lang="en-US"/>
          </a:p>
        </p:txBody>
      </p:sp>
      <p:sp>
        <p:nvSpPr>
          <p:cNvPr id="5" name="Footer Placeholder 4">
            <a:extLst>
              <a:ext uri="{FF2B5EF4-FFF2-40B4-BE49-F238E27FC236}">
                <a16:creationId xmlns:a16="http://schemas.microsoft.com/office/drawing/2014/main" id="{6E1CAEB1-C019-A24E-8EC7-4470571907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9637CE-656F-EB48-8FEA-4C74C42E7A84}"/>
              </a:ext>
            </a:extLst>
          </p:cNvPr>
          <p:cNvSpPr>
            <a:spLocks noGrp="1"/>
          </p:cNvSpPr>
          <p:nvPr>
            <p:ph type="sldNum" sz="quarter" idx="12"/>
          </p:nvPr>
        </p:nvSpPr>
        <p:spPr/>
        <p:txBody>
          <a:bodyPr/>
          <a:lstStyle/>
          <a:p>
            <a:fld id="{29F4B0CD-0574-714F-BB4E-F757896A6B8F}" type="slidenum">
              <a:rPr lang="en-US" smtClean="0"/>
              <a:t>‹#›</a:t>
            </a:fld>
            <a:endParaRPr lang="en-US"/>
          </a:p>
        </p:txBody>
      </p:sp>
    </p:spTree>
    <p:extLst>
      <p:ext uri="{BB962C8B-B14F-4D97-AF65-F5344CB8AC3E}">
        <p14:creationId xmlns:p14="http://schemas.microsoft.com/office/powerpoint/2010/main" val="2149859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7BF72-AB96-2245-8460-AE8B0BF8B4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3A3ED0-D9A4-704F-BC42-82C0C2A18E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B90C69-E9F9-0A4E-A173-F107AB250B74}"/>
              </a:ext>
            </a:extLst>
          </p:cNvPr>
          <p:cNvSpPr>
            <a:spLocks noGrp="1"/>
          </p:cNvSpPr>
          <p:nvPr>
            <p:ph type="dt" sz="half" idx="10"/>
          </p:nvPr>
        </p:nvSpPr>
        <p:spPr/>
        <p:txBody>
          <a:bodyPr/>
          <a:lstStyle/>
          <a:p>
            <a:fld id="{281ADD33-E2F1-754F-AAB6-7CD47781FC0B}" type="datetimeFigureOut">
              <a:rPr lang="en-US" smtClean="0"/>
              <a:t>7/12/19</a:t>
            </a:fld>
            <a:endParaRPr lang="en-US"/>
          </a:p>
        </p:txBody>
      </p:sp>
      <p:sp>
        <p:nvSpPr>
          <p:cNvPr id="5" name="Footer Placeholder 4">
            <a:extLst>
              <a:ext uri="{FF2B5EF4-FFF2-40B4-BE49-F238E27FC236}">
                <a16:creationId xmlns:a16="http://schemas.microsoft.com/office/drawing/2014/main" id="{BA93B846-0E12-C24B-BB57-717236989C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B3B658-EA96-C049-B64F-280CAEF321B2}"/>
              </a:ext>
            </a:extLst>
          </p:cNvPr>
          <p:cNvSpPr>
            <a:spLocks noGrp="1"/>
          </p:cNvSpPr>
          <p:nvPr>
            <p:ph type="sldNum" sz="quarter" idx="12"/>
          </p:nvPr>
        </p:nvSpPr>
        <p:spPr/>
        <p:txBody>
          <a:bodyPr/>
          <a:lstStyle/>
          <a:p>
            <a:fld id="{29F4B0CD-0574-714F-BB4E-F757896A6B8F}" type="slidenum">
              <a:rPr lang="en-US" smtClean="0"/>
              <a:t>‹#›</a:t>
            </a:fld>
            <a:endParaRPr lang="en-US"/>
          </a:p>
        </p:txBody>
      </p:sp>
    </p:spTree>
    <p:extLst>
      <p:ext uri="{BB962C8B-B14F-4D97-AF65-F5344CB8AC3E}">
        <p14:creationId xmlns:p14="http://schemas.microsoft.com/office/powerpoint/2010/main" val="763031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0884F-B3B4-8C48-8FE6-78A6407A97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45266B-48D0-0A4B-8714-7DCFA37298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9C4CAB-7848-CD4F-A9B6-2DEE887F8038}"/>
              </a:ext>
            </a:extLst>
          </p:cNvPr>
          <p:cNvSpPr>
            <a:spLocks noGrp="1"/>
          </p:cNvSpPr>
          <p:nvPr>
            <p:ph type="dt" sz="half" idx="10"/>
          </p:nvPr>
        </p:nvSpPr>
        <p:spPr/>
        <p:txBody>
          <a:bodyPr/>
          <a:lstStyle/>
          <a:p>
            <a:fld id="{281ADD33-E2F1-754F-AAB6-7CD47781FC0B}" type="datetimeFigureOut">
              <a:rPr lang="en-US" smtClean="0"/>
              <a:t>7/12/19</a:t>
            </a:fld>
            <a:endParaRPr lang="en-US"/>
          </a:p>
        </p:txBody>
      </p:sp>
      <p:sp>
        <p:nvSpPr>
          <p:cNvPr id="5" name="Footer Placeholder 4">
            <a:extLst>
              <a:ext uri="{FF2B5EF4-FFF2-40B4-BE49-F238E27FC236}">
                <a16:creationId xmlns:a16="http://schemas.microsoft.com/office/drawing/2014/main" id="{253D0766-45CD-D540-8D59-17BC2F5A7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13FB78-D5B5-1849-A29B-05C75CD09B30}"/>
              </a:ext>
            </a:extLst>
          </p:cNvPr>
          <p:cNvSpPr>
            <a:spLocks noGrp="1"/>
          </p:cNvSpPr>
          <p:nvPr>
            <p:ph type="sldNum" sz="quarter" idx="12"/>
          </p:nvPr>
        </p:nvSpPr>
        <p:spPr/>
        <p:txBody>
          <a:bodyPr/>
          <a:lstStyle/>
          <a:p>
            <a:fld id="{29F4B0CD-0574-714F-BB4E-F757896A6B8F}" type="slidenum">
              <a:rPr lang="en-US" smtClean="0"/>
              <a:t>‹#›</a:t>
            </a:fld>
            <a:endParaRPr lang="en-US"/>
          </a:p>
        </p:txBody>
      </p:sp>
    </p:spTree>
    <p:extLst>
      <p:ext uri="{BB962C8B-B14F-4D97-AF65-F5344CB8AC3E}">
        <p14:creationId xmlns:p14="http://schemas.microsoft.com/office/powerpoint/2010/main" val="3464979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3B46D-AD51-E142-97F0-C0D39F1C9E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EC65A4-BC96-AD45-A18A-2E48D73495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C9BFEB-1F47-464F-BE85-865209FE13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9C147C-E69E-5442-8E0F-8200C4F6907E}"/>
              </a:ext>
            </a:extLst>
          </p:cNvPr>
          <p:cNvSpPr>
            <a:spLocks noGrp="1"/>
          </p:cNvSpPr>
          <p:nvPr>
            <p:ph type="dt" sz="half" idx="10"/>
          </p:nvPr>
        </p:nvSpPr>
        <p:spPr/>
        <p:txBody>
          <a:bodyPr/>
          <a:lstStyle/>
          <a:p>
            <a:fld id="{281ADD33-E2F1-754F-AAB6-7CD47781FC0B}" type="datetimeFigureOut">
              <a:rPr lang="en-US" smtClean="0"/>
              <a:t>7/12/19</a:t>
            </a:fld>
            <a:endParaRPr lang="en-US"/>
          </a:p>
        </p:txBody>
      </p:sp>
      <p:sp>
        <p:nvSpPr>
          <p:cNvPr id="6" name="Footer Placeholder 5">
            <a:extLst>
              <a:ext uri="{FF2B5EF4-FFF2-40B4-BE49-F238E27FC236}">
                <a16:creationId xmlns:a16="http://schemas.microsoft.com/office/drawing/2014/main" id="{9F9232C0-7562-FA42-AC8C-77021F9AD2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A6D68F-9C3A-4A47-A0B9-0A8871AAA14E}"/>
              </a:ext>
            </a:extLst>
          </p:cNvPr>
          <p:cNvSpPr>
            <a:spLocks noGrp="1"/>
          </p:cNvSpPr>
          <p:nvPr>
            <p:ph type="sldNum" sz="quarter" idx="12"/>
          </p:nvPr>
        </p:nvSpPr>
        <p:spPr/>
        <p:txBody>
          <a:bodyPr/>
          <a:lstStyle/>
          <a:p>
            <a:fld id="{29F4B0CD-0574-714F-BB4E-F757896A6B8F}" type="slidenum">
              <a:rPr lang="en-US" smtClean="0"/>
              <a:t>‹#›</a:t>
            </a:fld>
            <a:endParaRPr lang="en-US"/>
          </a:p>
        </p:txBody>
      </p:sp>
    </p:spTree>
    <p:extLst>
      <p:ext uri="{BB962C8B-B14F-4D97-AF65-F5344CB8AC3E}">
        <p14:creationId xmlns:p14="http://schemas.microsoft.com/office/powerpoint/2010/main" val="437551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32CC8-E49F-FF43-889E-E7D24480CC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E49209-E124-A54E-9538-E69A74F56D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5FEF19-8791-5A4C-8474-3EA4443096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7D5454-9BFF-144C-ADF0-0441651068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E6F006-6D25-1A45-8CBA-BE7C8FAEF3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495489-DF55-A246-9D9B-783C2F7059CD}"/>
              </a:ext>
            </a:extLst>
          </p:cNvPr>
          <p:cNvSpPr>
            <a:spLocks noGrp="1"/>
          </p:cNvSpPr>
          <p:nvPr>
            <p:ph type="dt" sz="half" idx="10"/>
          </p:nvPr>
        </p:nvSpPr>
        <p:spPr/>
        <p:txBody>
          <a:bodyPr/>
          <a:lstStyle/>
          <a:p>
            <a:fld id="{281ADD33-E2F1-754F-AAB6-7CD47781FC0B}" type="datetimeFigureOut">
              <a:rPr lang="en-US" smtClean="0"/>
              <a:t>7/12/19</a:t>
            </a:fld>
            <a:endParaRPr lang="en-US"/>
          </a:p>
        </p:txBody>
      </p:sp>
      <p:sp>
        <p:nvSpPr>
          <p:cNvPr id="8" name="Footer Placeholder 7">
            <a:extLst>
              <a:ext uri="{FF2B5EF4-FFF2-40B4-BE49-F238E27FC236}">
                <a16:creationId xmlns:a16="http://schemas.microsoft.com/office/drawing/2014/main" id="{4829C51B-0A4A-E545-B2BD-EFB9461360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5D56BD-A5C9-2C46-A5B4-A5559AFAB434}"/>
              </a:ext>
            </a:extLst>
          </p:cNvPr>
          <p:cNvSpPr>
            <a:spLocks noGrp="1"/>
          </p:cNvSpPr>
          <p:nvPr>
            <p:ph type="sldNum" sz="quarter" idx="12"/>
          </p:nvPr>
        </p:nvSpPr>
        <p:spPr/>
        <p:txBody>
          <a:bodyPr/>
          <a:lstStyle/>
          <a:p>
            <a:fld id="{29F4B0CD-0574-714F-BB4E-F757896A6B8F}" type="slidenum">
              <a:rPr lang="en-US" smtClean="0"/>
              <a:t>‹#›</a:t>
            </a:fld>
            <a:endParaRPr lang="en-US"/>
          </a:p>
        </p:txBody>
      </p:sp>
    </p:spTree>
    <p:extLst>
      <p:ext uri="{BB962C8B-B14F-4D97-AF65-F5344CB8AC3E}">
        <p14:creationId xmlns:p14="http://schemas.microsoft.com/office/powerpoint/2010/main" val="2640788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60CB4-C9B5-9146-9DDD-81F88A04A9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475956-27B0-A744-AA93-D3AB1AA1F2DF}"/>
              </a:ext>
            </a:extLst>
          </p:cNvPr>
          <p:cNvSpPr>
            <a:spLocks noGrp="1"/>
          </p:cNvSpPr>
          <p:nvPr>
            <p:ph type="dt" sz="half" idx="10"/>
          </p:nvPr>
        </p:nvSpPr>
        <p:spPr/>
        <p:txBody>
          <a:bodyPr/>
          <a:lstStyle/>
          <a:p>
            <a:fld id="{281ADD33-E2F1-754F-AAB6-7CD47781FC0B}" type="datetimeFigureOut">
              <a:rPr lang="en-US" smtClean="0"/>
              <a:t>7/12/19</a:t>
            </a:fld>
            <a:endParaRPr lang="en-US"/>
          </a:p>
        </p:txBody>
      </p:sp>
      <p:sp>
        <p:nvSpPr>
          <p:cNvPr id="4" name="Footer Placeholder 3">
            <a:extLst>
              <a:ext uri="{FF2B5EF4-FFF2-40B4-BE49-F238E27FC236}">
                <a16:creationId xmlns:a16="http://schemas.microsoft.com/office/drawing/2014/main" id="{A92E8BB5-A677-A14A-87C4-B0DC327E99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B6B296-A70E-6941-9134-03AF0AB4139A}"/>
              </a:ext>
            </a:extLst>
          </p:cNvPr>
          <p:cNvSpPr>
            <a:spLocks noGrp="1"/>
          </p:cNvSpPr>
          <p:nvPr>
            <p:ph type="sldNum" sz="quarter" idx="12"/>
          </p:nvPr>
        </p:nvSpPr>
        <p:spPr/>
        <p:txBody>
          <a:bodyPr/>
          <a:lstStyle/>
          <a:p>
            <a:fld id="{29F4B0CD-0574-714F-BB4E-F757896A6B8F}" type="slidenum">
              <a:rPr lang="en-US" smtClean="0"/>
              <a:t>‹#›</a:t>
            </a:fld>
            <a:endParaRPr lang="en-US"/>
          </a:p>
        </p:txBody>
      </p:sp>
    </p:spTree>
    <p:extLst>
      <p:ext uri="{BB962C8B-B14F-4D97-AF65-F5344CB8AC3E}">
        <p14:creationId xmlns:p14="http://schemas.microsoft.com/office/powerpoint/2010/main" val="911877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E183B1-E1EC-E948-90EF-A17BCDA051A2}"/>
              </a:ext>
            </a:extLst>
          </p:cNvPr>
          <p:cNvSpPr>
            <a:spLocks noGrp="1"/>
          </p:cNvSpPr>
          <p:nvPr>
            <p:ph type="dt" sz="half" idx="10"/>
          </p:nvPr>
        </p:nvSpPr>
        <p:spPr/>
        <p:txBody>
          <a:bodyPr/>
          <a:lstStyle/>
          <a:p>
            <a:fld id="{281ADD33-E2F1-754F-AAB6-7CD47781FC0B}" type="datetimeFigureOut">
              <a:rPr lang="en-US" smtClean="0"/>
              <a:t>7/12/19</a:t>
            </a:fld>
            <a:endParaRPr lang="en-US"/>
          </a:p>
        </p:txBody>
      </p:sp>
      <p:sp>
        <p:nvSpPr>
          <p:cNvPr id="3" name="Footer Placeholder 2">
            <a:extLst>
              <a:ext uri="{FF2B5EF4-FFF2-40B4-BE49-F238E27FC236}">
                <a16:creationId xmlns:a16="http://schemas.microsoft.com/office/drawing/2014/main" id="{A4ADB332-364A-A34D-BF4A-DBF9AD2FE5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5C0000-1C6B-904E-9186-775EA30731C0}"/>
              </a:ext>
            </a:extLst>
          </p:cNvPr>
          <p:cNvSpPr>
            <a:spLocks noGrp="1"/>
          </p:cNvSpPr>
          <p:nvPr>
            <p:ph type="sldNum" sz="quarter" idx="12"/>
          </p:nvPr>
        </p:nvSpPr>
        <p:spPr/>
        <p:txBody>
          <a:bodyPr/>
          <a:lstStyle/>
          <a:p>
            <a:fld id="{29F4B0CD-0574-714F-BB4E-F757896A6B8F}" type="slidenum">
              <a:rPr lang="en-US" smtClean="0"/>
              <a:t>‹#›</a:t>
            </a:fld>
            <a:endParaRPr lang="en-US"/>
          </a:p>
        </p:txBody>
      </p:sp>
    </p:spTree>
    <p:extLst>
      <p:ext uri="{BB962C8B-B14F-4D97-AF65-F5344CB8AC3E}">
        <p14:creationId xmlns:p14="http://schemas.microsoft.com/office/powerpoint/2010/main" val="2541994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A7AA7-8C5E-4A44-AC9E-1BB3740B7E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871254-1150-A149-B081-7E34882F7A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08055E-6768-A940-907E-9786AC6547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2189BE-DDC8-5848-B596-2C1CBFCCB25D}"/>
              </a:ext>
            </a:extLst>
          </p:cNvPr>
          <p:cNvSpPr>
            <a:spLocks noGrp="1"/>
          </p:cNvSpPr>
          <p:nvPr>
            <p:ph type="dt" sz="half" idx="10"/>
          </p:nvPr>
        </p:nvSpPr>
        <p:spPr/>
        <p:txBody>
          <a:bodyPr/>
          <a:lstStyle/>
          <a:p>
            <a:fld id="{281ADD33-E2F1-754F-AAB6-7CD47781FC0B}" type="datetimeFigureOut">
              <a:rPr lang="en-US" smtClean="0"/>
              <a:t>7/12/19</a:t>
            </a:fld>
            <a:endParaRPr lang="en-US"/>
          </a:p>
        </p:txBody>
      </p:sp>
      <p:sp>
        <p:nvSpPr>
          <p:cNvPr id="6" name="Footer Placeholder 5">
            <a:extLst>
              <a:ext uri="{FF2B5EF4-FFF2-40B4-BE49-F238E27FC236}">
                <a16:creationId xmlns:a16="http://schemas.microsoft.com/office/drawing/2014/main" id="{B08AEDDD-4A37-1D40-8AE6-BF59321E0E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875900-35DF-8545-9B4B-A989B99C4B1A}"/>
              </a:ext>
            </a:extLst>
          </p:cNvPr>
          <p:cNvSpPr>
            <a:spLocks noGrp="1"/>
          </p:cNvSpPr>
          <p:nvPr>
            <p:ph type="sldNum" sz="quarter" idx="12"/>
          </p:nvPr>
        </p:nvSpPr>
        <p:spPr/>
        <p:txBody>
          <a:bodyPr/>
          <a:lstStyle/>
          <a:p>
            <a:fld id="{29F4B0CD-0574-714F-BB4E-F757896A6B8F}" type="slidenum">
              <a:rPr lang="en-US" smtClean="0"/>
              <a:t>‹#›</a:t>
            </a:fld>
            <a:endParaRPr lang="en-US"/>
          </a:p>
        </p:txBody>
      </p:sp>
    </p:spTree>
    <p:extLst>
      <p:ext uri="{BB962C8B-B14F-4D97-AF65-F5344CB8AC3E}">
        <p14:creationId xmlns:p14="http://schemas.microsoft.com/office/powerpoint/2010/main" val="1762762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F2002-CFC1-5741-98E2-D55C5FDD26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524522-BDB5-B54B-B8F9-2A6755F2B9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1ADEA1-A24C-6646-8E8A-C76B8E47B5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AEBADC-5BBD-A447-B64D-2B88499448EF}"/>
              </a:ext>
            </a:extLst>
          </p:cNvPr>
          <p:cNvSpPr>
            <a:spLocks noGrp="1"/>
          </p:cNvSpPr>
          <p:nvPr>
            <p:ph type="dt" sz="half" idx="10"/>
          </p:nvPr>
        </p:nvSpPr>
        <p:spPr/>
        <p:txBody>
          <a:bodyPr/>
          <a:lstStyle/>
          <a:p>
            <a:fld id="{281ADD33-E2F1-754F-AAB6-7CD47781FC0B}" type="datetimeFigureOut">
              <a:rPr lang="en-US" smtClean="0"/>
              <a:t>7/12/19</a:t>
            </a:fld>
            <a:endParaRPr lang="en-US"/>
          </a:p>
        </p:txBody>
      </p:sp>
      <p:sp>
        <p:nvSpPr>
          <p:cNvPr id="6" name="Footer Placeholder 5">
            <a:extLst>
              <a:ext uri="{FF2B5EF4-FFF2-40B4-BE49-F238E27FC236}">
                <a16:creationId xmlns:a16="http://schemas.microsoft.com/office/drawing/2014/main" id="{DC44A063-4127-7746-8C13-F9A61A503E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E70415-116F-694A-90A5-E5FA27D04268}"/>
              </a:ext>
            </a:extLst>
          </p:cNvPr>
          <p:cNvSpPr>
            <a:spLocks noGrp="1"/>
          </p:cNvSpPr>
          <p:nvPr>
            <p:ph type="sldNum" sz="quarter" idx="12"/>
          </p:nvPr>
        </p:nvSpPr>
        <p:spPr/>
        <p:txBody>
          <a:bodyPr/>
          <a:lstStyle/>
          <a:p>
            <a:fld id="{29F4B0CD-0574-714F-BB4E-F757896A6B8F}" type="slidenum">
              <a:rPr lang="en-US" smtClean="0"/>
              <a:t>‹#›</a:t>
            </a:fld>
            <a:endParaRPr lang="en-US"/>
          </a:p>
        </p:txBody>
      </p:sp>
    </p:spTree>
    <p:extLst>
      <p:ext uri="{BB962C8B-B14F-4D97-AF65-F5344CB8AC3E}">
        <p14:creationId xmlns:p14="http://schemas.microsoft.com/office/powerpoint/2010/main" val="3445189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EA9002-8750-204D-98F2-0C9F538CC5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FC2E1F-6C71-224F-9BB7-4494E6302A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BE9635-4FD5-2244-8293-BA4006B9FE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1ADD33-E2F1-754F-AAB6-7CD47781FC0B}" type="datetimeFigureOut">
              <a:rPr lang="en-US" smtClean="0"/>
              <a:t>7/12/19</a:t>
            </a:fld>
            <a:endParaRPr lang="en-US"/>
          </a:p>
        </p:txBody>
      </p:sp>
      <p:sp>
        <p:nvSpPr>
          <p:cNvPr id="5" name="Footer Placeholder 4">
            <a:extLst>
              <a:ext uri="{FF2B5EF4-FFF2-40B4-BE49-F238E27FC236}">
                <a16:creationId xmlns:a16="http://schemas.microsoft.com/office/drawing/2014/main" id="{6C46BF20-CA4D-0549-86A5-BD41A25FE6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3D2483-A4EA-E748-B421-568AC5F5C4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F4B0CD-0574-714F-BB4E-F757896A6B8F}" type="slidenum">
              <a:rPr lang="en-US" smtClean="0"/>
              <a:t>‹#›</a:t>
            </a:fld>
            <a:endParaRPr lang="en-US"/>
          </a:p>
        </p:txBody>
      </p:sp>
    </p:spTree>
    <p:extLst>
      <p:ext uri="{BB962C8B-B14F-4D97-AF65-F5344CB8AC3E}">
        <p14:creationId xmlns:p14="http://schemas.microsoft.com/office/powerpoint/2010/main" val="895916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3B585-D664-684B-B15E-08785003264C}"/>
              </a:ext>
            </a:extLst>
          </p:cNvPr>
          <p:cNvSpPr>
            <a:spLocks noGrp="1"/>
          </p:cNvSpPr>
          <p:nvPr>
            <p:ph type="ctrTitle"/>
          </p:nvPr>
        </p:nvSpPr>
        <p:spPr>
          <a:xfrm>
            <a:off x="1524000" y="1122363"/>
            <a:ext cx="9144000" cy="2387600"/>
          </a:xfrm>
        </p:spPr>
        <p:txBody>
          <a:bodyPr>
            <a:normAutofit fontScale="90000"/>
          </a:bodyPr>
          <a:lstStyle/>
          <a:p>
            <a:r>
              <a:rPr lang="en-US" b="1" dirty="0"/>
              <a:t>Coursera Capstone Project</a:t>
            </a:r>
            <a:br>
              <a:rPr lang="en-US" b="1" dirty="0"/>
            </a:br>
            <a:r>
              <a:rPr lang="en-US" b="1" dirty="0"/>
              <a:t>The Battle of Neighborhoods (Week 2)</a:t>
            </a:r>
            <a:br>
              <a:rPr lang="en-US" b="1" dirty="0"/>
            </a:br>
            <a:endParaRPr lang="en-US" dirty="0"/>
          </a:p>
        </p:txBody>
      </p:sp>
      <p:sp>
        <p:nvSpPr>
          <p:cNvPr id="3" name="Subtitle 2">
            <a:extLst>
              <a:ext uri="{FF2B5EF4-FFF2-40B4-BE49-F238E27FC236}">
                <a16:creationId xmlns:a16="http://schemas.microsoft.com/office/drawing/2014/main" id="{DEF6656A-39F6-AF41-9D71-4748507EB3EB}"/>
              </a:ext>
            </a:extLst>
          </p:cNvPr>
          <p:cNvSpPr>
            <a:spLocks noGrp="1"/>
          </p:cNvSpPr>
          <p:nvPr>
            <p:ph type="subTitle" idx="1"/>
          </p:nvPr>
        </p:nvSpPr>
        <p:spPr>
          <a:xfrm>
            <a:off x="1524000" y="3602038"/>
            <a:ext cx="9144000" cy="1655762"/>
          </a:xfrm>
        </p:spPr>
        <p:txBody>
          <a:bodyPr/>
          <a:lstStyle/>
          <a:p>
            <a:endParaRPr lang="en-US"/>
          </a:p>
        </p:txBody>
      </p:sp>
    </p:spTree>
    <p:extLst>
      <p:ext uri="{BB962C8B-B14F-4D97-AF65-F5344CB8AC3E}">
        <p14:creationId xmlns:p14="http://schemas.microsoft.com/office/powerpoint/2010/main" val="4093225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E585D-089D-0547-B1C3-693E60A884BE}"/>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86CD1DEC-2914-DB48-AF2C-271B77691F9B}"/>
              </a:ext>
            </a:extLst>
          </p:cNvPr>
          <p:cNvPicPr>
            <a:picLocks noGrp="1" noChangeAspect="1"/>
          </p:cNvPicPr>
          <p:nvPr>
            <p:ph idx="1"/>
          </p:nvPr>
        </p:nvPicPr>
        <p:blipFill>
          <a:blip r:embed="rId2"/>
          <a:stretch>
            <a:fillRect/>
          </a:stretch>
        </p:blipFill>
        <p:spPr>
          <a:xfrm>
            <a:off x="2199897" y="1825625"/>
            <a:ext cx="7792205" cy="4351338"/>
          </a:xfrm>
          <a:prstGeom prst="rect">
            <a:avLst/>
          </a:prstGeom>
        </p:spPr>
      </p:pic>
    </p:spTree>
    <p:extLst>
      <p:ext uri="{BB962C8B-B14F-4D97-AF65-F5344CB8AC3E}">
        <p14:creationId xmlns:p14="http://schemas.microsoft.com/office/powerpoint/2010/main" val="855983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D1504-F41C-BA46-83BD-1C17AF0CF897}"/>
              </a:ext>
            </a:extLst>
          </p:cNvPr>
          <p:cNvSpPr>
            <a:spLocks noGrp="1"/>
          </p:cNvSpPr>
          <p:nvPr>
            <p:ph type="title"/>
          </p:nvPr>
        </p:nvSpPr>
        <p:spPr/>
        <p:txBody>
          <a:bodyPr/>
          <a:lstStyle/>
          <a:p>
            <a:r>
              <a:rPr lang="en-US" b="1" dirty="0"/>
              <a:t>Explore a Given Venue (Restaurant)</a:t>
            </a:r>
            <a:br>
              <a:rPr lang="en-US" b="1" dirty="0"/>
            </a:br>
            <a:endParaRPr lang="en-US" dirty="0"/>
          </a:p>
        </p:txBody>
      </p:sp>
      <p:pic>
        <p:nvPicPr>
          <p:cNvPr id="4" name="Content Placeholder 3">
            <a:extLst>
              <a:ext uri="{FF2B5EF4-FFF2-40B4-BE49-F238E27FC236}">
                <a16:creationId xmlns:a16="http://schemas.microsoft.com/office/drawing/2014/main" id="{30F2D41F-F157-9845-B4C3-E72FEAE2C289}"/>
              </a:ext>
            </a:extLst>
          </p:cNvPr>
          <p:cNvPicPr>
            <a:picLocks noGrp="1" noChangeAspect="1"/>
          </p:cNvPicPr>
          <p:nvPr>
            <p:ph idx="1"/>
          </p:nvPr>
        </p:nvPicPr>
        <p:blipFill>
          <a:blip r:embed="rId2"/>
          <a:stretch>
            <a:fillRect/>
          </a:stretch>
        </p:blipFill>
        <p:spPr>
          <a:xfrm>
            <a:off x="619921" y="1753033"/>
            <a:ext cx="10952158" cy="3739356"/>
          </a:xfrm>
          <a:prstGeom prst="rect">
            <a:avLst/>
          </a:prstGeom>
        </p:spPr>
      </p:pic>
    </p:spTree>
    <p:extLst>
      <p:ext uri="{BB962C8B-B14F-4D97-AF65-F5344CB8AC3E}">
        <p14:creationId xmlns:p14="http://schemas.microsoft.com/office/powerpoint/2010/main" val="2343171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8454D-2054-F740-9921-DF94D304603A}"/>
              </a:ext>
            </a:extLst>
          </p:cNvPr>
          <p:cNvSpPr>
            <a:spLocks noGrp="1"/>
          </p:cNvSpPr>
          <p:nvPr>
            <p:ph type="title"/>
          </p:nvPr>
        </p:nvSpPr>
        <p:spPr/>
        <p:txBody>
          <a:bodyPr/>
          <a:lstStyle/>
          <a:p>
            <a:r>
              <a:rPr lang="en-US" b="1" dirty="0"/>
              <a:t>Explore a Given Venue (Medical Center)</a:t>
            </a:r>
            <a:br>
              <a:rPr lang="en-US" b="1" dirty="0"/>
            </a:br>
            <a:endParaRPr lang="en-US" dirty="0"/>
          </a:p>
        </p:txBody>
      </p:sp>
      <p:pic>
        <p:nvPicPr>
          <p:cNvPr id="4" name="Content Placeholder 3">
            <a:extLst>
              <a:ext uri="{FF2B5EF4-FFF2-40B4-BE49-F238E27FC236}">
                <a16:creationId xmlns:a16="http://schemas.microsoft.com/office/drawing/2014/main" id="{07CB24E6-A27E-7247-8B60-D27D451CBE76}"/>
              </a:ext>
            </a:extLst>
          </p:cNvPr>
          <p:cNvPicPr>
            <a:picLocks noGrp="1" noChangeAspect="1"/>
          </p:cNvPicPr>
          <p:nvPr>
            <p:ph idx="1"/>
          </p:nvPr>
        </p:nvPicPr>
        <p:blipFill>
          <a:blip r:embed="rId2"/>
          <a:stretch>
            <a:fillRect/>
          </a:stretch>
        </p:blipFill>
        <p:spPr>
          <a:xfrm>
            <a:off x="2161309" y="1027906"/>
            <a:ext cx="6874139" cy="6343791"/>
          </a:xfrm>
          <a:prstGeom prst="rect">
            <a:avLst/>
          </a:prstGeom>
        </p:spPr>
      </p:pic>
    </p:spTree>
    <p:extLst>
      <p:ext uri="{BB962C8B-B14F-4D97-AF65-F5344CB8AC3E}">
        <p14:creationId xmlns:p14="http://schemas.microsoft.com/office/powerpoint/2010/main" val="2019904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3096F-4377-684C-A0E6-FFBA646F8D83}"/>
              </a:ext>
            </a:extLst>
          </p:cNvPr>
          <p:cNvSpPr>
            <a:spLocks noGrp="1"/>
          </p:cNvSpPr>
          <p:nvPr>
            <p:ph type="title"/>
          </p:nvPr>
        </p:nvSpPr>
        <p:spPr/>
        <p:txBody>
          <a:bodyPr/>
          <a:lstStyle/>
          <a:p>
            <a:r>
              <a:rPr lang="en-US" b="1" dirty="0"/>
              <a:t>Explore a Given Venue (School)</a:t>
            </a:r>
            <a:br>
              <a:rPr lang="en-US" b="1" dirty="0"/>
            </a:br>
            <a:endParaRPr lang="en-US" dirty="0"/>
          </a:p>
        </p:txBody>
      </p:sp>
      <p:pic>
        <p:nvPicPr>
          <p:cNvPr id="4" name="Content Placeholder 3">
            <a:extLst>
              <a:ext uri="{FF2B5EF4-FFF2-40B4-BE49-F238E27FC236}">
                <a16:creationId xmlns:a16="http://schemas.microsoft.com/office/drawing/2014/main" id="{844ED89D-3376-D04D-9B5A-27C881D43216}"/>
              </a:ext>
            </a:extLst>
          </p:cNvPr>
          <p:cNvPicPr>
            <a:picLocks noGrp="1" noChangeAspect="1"/>
          </p:cNvPicPr>
          <p:nvPr>
            <p:ph idx="1"/>
          </p:nvPr>
        </p:nvPicPr>
        <p:blipFill>
          <a:blip r:embed="rId2"/>
          <a:stretch>
            <a:fillRect/>
          </a:stretch>
        </p:blipFill>
        <p:spPr>
          <a:xfrm>
            <a:off x="775741" y="1690689"/>
            <a:ext cx="9600159" cy="4086656"/>
          </a:xfrm>
          <a:prstGeom prst="rect">
            <a:avLst/>
          </a:prstGeom>
        </p:spPr>
      </p:pic>
    </p:spTree>
    <p:extLst>
      <p:ext uri="{BB962C8B-B14F-4D97-AF65-F5344CB8AC3E}">
        <p14:creationId xmlns:p14="http://schemas.microsoft.com/office/powerpoint/2010/main" val="37946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8B0B2-8DEF-304B-B112-86075E2FC850}"/>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DD15376F-8963-D24F-AF81-BA2566C8EB0F}"/>
              </a:ext>
            </a:extLst>
          </p:cNvPr>
          <p:cNvPicPr>
            <a:picLocks noGrp="1" noChangeAspect="1"/>
          </p:cNvPicPr>
          <p:nvPr>
            <p:ph idx="1"/>
          </p:nvPr>
        </p:nvPicPr>
        <p:blipFill>
          <a:blip r:embed="rId2"/>
          <a:stretch>
            <a:fillRect/>
          </a:stretch>
        </p:blipFill>
        <p:spPr>
          <a:xfrm>
            <a:off x="2316616" y="1825625"/>
            <a:ext cx="7558767" cy="4351338"/>
          </a:xfrm>
          <a:prstGeom prst="rect">
            <a:avLst/>
          </a:prstGeom>
        </p:spPr>
      </p:pic>
    </p:spTree>
    <p:extLst>
      <p:ext uri="{BB962C8B-B14F-4D97-AF65-F5344CB8AC3E}">
        <p14:creationId xmlns:p14="http://schemas.microsoft.com/office/powerpoint/2010/main" val="1675837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CAECD-6DCF-DC4C-BB8F-B021347D2E4E}"/>
              </a:ext>
            </a:extLst>
          </p:cNvPr>
          <p:cNvSpPr>
            <a:spLocks noGrp="1"/>
          </p:cNvSpPr>
          <p:nvPr>
            <p:ph type="title"/>
          </p:nvPr>
        </p:nvSpPr>
        <p:spPr/>
        <p:txBody>
          <a:bodyPr/>
          <a:lstStyle/>
          <a:p>
            <a:r>
              <a:rPr lang="en-US" b="1" dirty="0"/>
              <a:t>Explore a Given Venue (Road)</a:t>
            </a:r>
            <a:br>
              <a:rPr lang="en-US" b="1" dirty="0"/>
            </a:br>
            <a:endParaRPr lang="en-US" dirty="0"/>
          </a:p>
        </p:txBody>
      </p:sp>
      <p:pic>
        <p:nvPicPr>
          <p:cNvPr id="4" name="Content Placeholder 3">
            <a:extLst>
              <a:ext uri="{FF2B5EF4-FFF2-40B4-BE49-F238E27FC236}">
                <a16:creationId xmlns:a16="http://schemas.microsoft.com/office/drawing/2014/main" id="{D86F3048-626F-5448-AFFD-93653C9A443B}"/>
              </a:ext>
            </a:extLst>
          </p:cNvPr>
          <p:cNvPicPr>
            <a:picLocks noGrp="1" noChangeAspect="1"/>
          </p:cNvPicPr>
          <p:nvPr>
            <p:ph idx="1"/>
          </p:nvPr>
        </p:nvPicPr>
        <p:blipFill>
          <a:blip r:embed="rId2"/>
          <a:stretch>
            <a:fillRect/>
          </a:stretch>
        </p:blipFill>
        <p:spPr>
          <a:xfrm>
            <a:off x="838200" y="2057291"/>
            <a:ext cx="10566075" cy="3387545"/>
          </a:xfrm>
          <a:prstGeom prst="rect">
            <a:avLst/>
          </a:prstGeom>
        </p:spPr>
      </p:pic>
    </p:spTree>
    <p:extLst>
      <p:ext uri="{BB962C8B-B14F-4D97-AF65-F5344CB8AC3E}">
        <p14:creationId xmlns:p14="http://schemas.microsoft.com/office/powerpoint/2010/main" val="1829167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4DC24-810F-B646-91C0-3F89D43D830B}"/>
              </a:ext>
            </a:extLst>
          </p:cNvPr>
          <p:cNvSpPr>
            <a:spLocks noGrp="1"/>
          </p:cNvSpPr>
          <p:nvPr>
            <p:ph type="title"/>
          </p:nvPr>
        </p:nvSpPr>
        <p:spPr/>
        <p:txBody>
          <a:bodyPr/>
          <a:lstStyle/>
          <a:p>
            <a:r>
              <a:rPr lang="en-US" b="1" dirty="0"/>
              <a:t>All venues Categories </a:t>
            </a:r>
          </a:p>
        </p:txBody>
      </p:sp>
      <p:pic>
        <p:nvPicPr>
          <p:cNvPr id="4" name="Content Placeholder 3">
            <a:extLst>
              <a:ext uri="{FF2B5EF4-FFF2-40B4-BE49-F238E27FC236}">
                <a16:creationId xmlns:a16="http://schemas.microsoft.com/office/drawing/2014/main" id="{384FF899-E9C4-054B-A6AC-B5197F4CBA75}"/>
              </a:ext>
            </a:extLst>
          </p:cNvPr>
          <p:cNvPicPr>
            <a:picLocks noGrp="1" noChangeAspect="1"/>
          </p:cNvPicPr>
          <p:nvPr>
            <p:ph idx="1"/>
          </p:nvPr>
        </p:nvPicPr>
        <p:blipFill>
          <a:blip r:embed="rId2"/>
          <a:stretch>
            <a:fillRect/>
          </a:stretch>
        </p:blipFill>
        <p:spPr>
          <a:xfrm>
            <a:off x="3784721" y="1669906"/>
            <a:ext cx="4622558" cy="4786771"/>
          </a:xfrm>
          <a:prstGeom prst="rect">
            <a:avLst/>
          </a:prstGeom>
        </p:spPr>
      </p:pic>
    </p:spTree>
    <p:extLst>
      <p:ext uri="{BB962C8B-B14F-4D97-AF65-F5344CB8AC3E}">
        <p14:creationId xmlns:p14="http://schemas.microsoft.com/office/powerpoint/2010/main" val="2268706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8C9BE-9CCF-4545-ABF2-0854216468C6}"/>
              </a:ext>
            </a:extLst>
          </p:cNvPr>
          <p:cNvSpPr>
            <a:spLocks noGrp="1"/>
          </p:cNvSpPr>
          <p:nvPr>
            <p:ph type="title"/>
          </p:nvPr>
        </p:nvSpPr>
        <p:spPr/>
        <p:txBody>
          <a:bodyPr/>
          <a:lstStyle/>
          <a:p>
            <a:r>
              <a:rPr lang="en-US" b="1" dirty="0"/>
              <a:t>Result and conclusion</a:t>
            </a:r>
            <a:br>
              <a:rPr lang="en-US" b="1" dirty="0"/>
            </a:br>
            <a:endParaRPr lang="en-US" dirty="0"/>
          </a:p>
        </p:txBody>
      </p:sp>
      <p:sp>
        <p:nvSpPr>
          <p:cNvPr id="3" name="Content Placeholder 2">
            <a:extLst>
              <a:ext uri="{FF2B5EF4-FFF2-40B4-BE49-F238E27FC236}">
                <a16:creationId xmlns:a16="http://schemas.microsoft.com/office/drawing/2014/main" id="{46A0075C-E025-F746-9AFF-89B5927165C2}"/>
              </a:ext>
            </a:extLst>
          </p:cNvPr>
          <p:cNvSpPr>
            <a:spLocks noGrp="1"/>
          </p:cNvSpPr>
          <p:nvPr>
            <p:ph idx="1"/>
          </p:nvPr>
        </p:nvSpPr>
        <p:spPr/>
        <p:txBody>
          <a:bodyPr/>
          <a:lstStyle/>
          <a:p>
            <a:r>
              <a:rPr lang="en-US" dirty="0"/>
              <a:t>From we explore Uptown Dallas if </a:t>
            </a:r>
            <a:r>
              <a:rPr lang="en-US" dirty="0" err="1"/>
              <a:t>palce</a:t>
            </a:r>
            <a:r>
              <a:rPr lang="en-US" dirty="0"/>
              <a:t> has many attraction and close facilities to almost everything but we could not see and rate for the list of apartment. The good thing is the Katy Trail was close to all the apartments. </a:t>
            </a:r>
          </a:p>
          <a:p>
            <a:r>
              <a:rPr lang="en-US" dirty="0"/>
              <a:t>Any was very good </a:t>
            </a:r>
            <a:r>
              <a:rPr lang="en-US" dirty="0" err="1"/>
              <a:t>experiance</a:t>
            </a:r>
            <a:r>
              <a:rPr lang="en-US" dirty="0"/>
              <a:t> of using Foursquare and learn how to find </a:t>
            </a:r>
            <a:r>
              <a:rPr lang="en-US" dirty="0" err="1"/>
              <a:t>detial</a:t>
            </a:r>
            <a:r>
              <a:rPr lang="en-US" dirty="0"/>
              <a:t> about the </a:t>
            </a:r>
            <a:r>
              <a:rPr lang="en-US" dirty="0" err="1"/>
              <a:t>palce</a:t>
            </a:r>
            <a:r>
              <a:rPr lang="en-US" dirty="0"/>
              <a:t>.</a:t>
            </a:r>
          </a:p>
          <a:p>
            <a:endParaRPr lang="en-US" dirty="0"/>
          </a:p>
        </p:txBody>
      </p:sp>
    </p:spTree>
    <p:extLst>
      <p:ext uri="{BB962C8B-B14F-4D97-AF65-F5344CB8AC3E}">
        <p14:creationId xmlns:p14="http://schemas.microsoft.com/office/powerpoint/2010/main" val="106337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F9437-8A8F-1E45-A167-91260D6658DD}"/>
              </a:ext>
            </a:extLst>
          </p:cNvPr>
          <p:cNvSpPr>
            <a:spLocks noGrp="1"/>
          </p:cNvSpPr>
          <p:nvPr>
            <p:ph type="title"/>
          </p:nvPr>
        </p:nvSpPr>
        <p:spPr/>
        <p:txBody>
          <a:bodyPr/>
          <a:lstStyle/>
          <a:p>
            <a:r>
              <a:rPr lang="en-US" dirty="0"/>
              <a:t>The report content: </a:t>
            </a:r>
            <a:br>
              <a:rPr lang="en-US" dirty="0"/>
            </a:br>
            <a:endParaRPr lang="en-US" dirty="0"/>
          </a:p>
        </p:txBody>
      </p:sp>
      <p:sp>
        <p:nvSpPr>
          <p:cNvPr id="3" name="Content Placeholder 2">
            <a:extLst>
              <a:ext uri="{FF2B5EF4-FFF2-40B4-BE49-F238E27FC236}">
                <a16:creationId xmlns:a16="http://schemas.microsoft.com/office/drawing/2014/main" id="{06B2F617-C498-BD42-85F1-C3E61B870837}"/>
              </a:ext>
            </a:extLst>
          </p:cNvPr>
          <p:cNvSpPr>
            <a:spLocks noGrp="1"/>
          </p:cNvSpPr>
          <p:nvPr>
            <p:ph idx="1"/>
          </p:nvPr>
        </p:nvSpPr>
        <p:spPr/>
        <p:txBody>
          <a:bodyPr/>
          <a:lstStyle/>
          <a:p>
            <a:r>
              <a:rPr lang="en-US" dirty="0"/>
              <a:t>- A description of the problem and a discussion of the background - A description of the problem and a discussion of the background - Download and Explore Dataset - Data will be gather from Foursquare Explore a Given Venue (Apartments) Explore a Given Venue (Shop &amp; Service) Explore a Given Venue (Restaurant) Explore a Given Venue (Medical Center) Explore a Given Venue (School) Explore a Given Venue (Road) - 45 venues categories - Result and conclusion </a:t>
            </a:r>
          </a:p>
        </p:txBody>
      </p:sp>
    </p:spTree>
    <p:extLst>
      <p:ext uri="{BB962C8B-B14F-4D97-AF65-F5344CB8AC3E}">
        <p14:creationId xmlns:p14="http://schemas.microsoft.com/office/powerpoint/2010/main" val="4190049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89426-66B8-1943-9C90-32FEA2ABDFE1}"/>
              </a:ext>
            </a:extLst>
          </p:cNvPr>
          <p:cNvSpPr>
            <a:spLocks noGrp="1"/>
          </p:cNvSpPr>
          <p:nvPr>
            <p:ph type="title"/>
          </p:nvPr>
        </p:nvSpPr>
        <p:spPr/>
        <p:txBody>
          <a:bodyPr>
            <a:normAutofit fontScale="90000"/>
          </a:bodyPr>
          <a:lstStyle/>
          <a:p>
            <a:r>
              <a:rPr lang="en-US" b="1" dirty="0"/>
              <a:t>Part 1 : A description of the problem and a discussion of the background.</a:t>
            </a:r>
            <a:br>
              <a:rPr lang="en-US" b="1" dirty="0"/>
            </a:br>
            <a:endParaRPr lang="en-US" dirty="0"/>
          </a:p>
        </p:txBody>
      </p:sp>
      <p:sp>
        <p:nvSpPr>
          <p:cNvPr id="3" name="Content Placeholder 2">
            <a:extLst>
              <a:ext uri="{FF2B5EF4-FFF2-40B4-BE49-F238E27FC236}">
                <a16:creationId xmlns:a16="http://schemas.microsoft.com/office/drawing/2014/main" id="{C6A783E6-E80D-4C46-90EF-105748D8ECEF}"/>
              </a:ext>
            </a:extLst>
          </p:cNvPr>
          <p:cNvSpPr>
            <a:spLocks noGrp="1"/>
          </p:cNvSpPr>
          <p:nvPr>
            <p:ph idx="1"/>
          </p:nvPr>
        </p:nvSpPr>
        <p:spPr/>
        <p:txBody>
          <a:bodyPr>
            <a:normAutofit fontScale="92500" lnSpcReduction="20000"/>
          </a:bodyPr>
          <a:lstStyle/>
          <a:p>
            <a:r>
              <a:rPr lang="en-US" dirty="0"/>
              <a:t>The problem is my husband and myself want to move to Dallas and rent an </a:t>
            </a:r>
            <a:r>
              <a:rPr lang="en-US" dirty="0" err="1"/>
              <a:t>appartment</a:t>
            </a:r>
            <a:r>
              <a:rPr lang="en-US" dirty="0"/>
              <a:t> close to his work, the question is where we should go? we care about: The life style, The </a:t>
            </a:r>
            <a:r>
              <a:rPr lang="en-US" dirty="0" err="1"/>
              <a:t>safeity</a:t>
            </a:r>
            <a:r>
              <a:rPr lang="en-US" dirty="0"/>
              <a:t>, The traffic in the area, The </a:t>
            </a:r>
            <a:r>
              <a:rPr lang="en-US" dirty="0" err="1"/>
              <a:t>appartment</a:t>
            </a:r>
            <a:r>
              <a:rPr lang="en-US" dirty="0"/>
              <a:t> need to be 2 bedrooms and 2 bathrooms, price of rent not more that $2,000</a:t>
            </a:r>
          </a:p>
          <a:p>
            <a:r>
              <a:rPr lang="en-US" dirty="0"/>
              <a:t>.00 a month, Having venues such as coffee shops, restaurants and mall near by. So we are going to look for the </a:t>
            </a:r>
            <a:r>
              <a:rPr lang="en-US" dirty="0" err="1"/>
              <a:t>nighboor</a:t>
            </a:r>
            <a:r>
              <a:rPr lang="en-US" dirty="0"/>
              <a:t> hood in </a:t>
            </a:r>
            <a:r>
              <a:rPr lang="en-US" dirty="0" err="1"/>
              <a:t>dallas</a:t>
            </a:r>
            <a:r>
              <a:rPr lang="en-US" dirty="0"/>
              <a:t> near to Down Town Dallas and </a:t>
            </a:r>
            <a:r>
              <a:rPr lang="en-US" dirty="0" err="1"/>
              <a:t>compair</a:t>
            </a:r>
            <a:r>
              <a:rPr lang="en-US" dirty="0"/>
              <a:t>.(</a:t>
            </a:r>
            <a:r>
              <a:rPr lang="en-US" dirty="0" err="1"/>
              <a:t>manily</a:t>
            </a:r>
            <a:r>
              <a:rPr lang="en-US" dirty="0"/>
              <a:t> we looking for </a:t>
            </a:r>
            <a:r>
              <a:rPr lang="en-US" dirty="0" err="1"/>
              <a:t>Uptoun</a:t>
            </a:r>
            <a:r>
              <a:rPr lang="en-US" dirty="0"/>
              <a:t>, Dallas)</a:t>
            </a:r>
          </a:p>
          <a:p>
            <a:r>
              <a:rPr lang="en-US" dirty="0"/>
              <a:t>This problem could be applicable to anyone want to move to Dallas for example and having similar </a:t>
            </a:r>
            <a:r>
              <a:rPr lang="en-US" dirty="0" err="1"/>
              <a:t>cratiera</a:t>
            </a:r>
            <a:r>
              <a:rPr lang="en-US" dirty="0"/>
              <a:t>, and we care, because we need an answer to that question, and this problem could be helpful to anyone want to learn how </a:t>
            </a:r>
            <a:r>
              <a:rPr lang="en-US" dirty="0" err="1"/>
              <a:t>toanswer</a:t>
            </a:r>
            <a:r>
              <a:rPr lang="en-US" dirty="0"/>
              <a:t> similar question and </a:t>
            </a:r>
            <a:r>
              <a:rPr lang="en-US" dirty="0" err="1"/>
              <a:t>parctise</a:t>
            </a:r>
            <a:r>
              <a:rPr lang="en-US" dirty="0"/>
              <a:t> a data science real life problem.</a:t>
            </a:r>
          </a:p>
          <a:p>
            <a:endParaRPr lang="en-US" dirty="0"/>
          </a:p>
        </p:txBody>
      </p:sp>
    </p:spTree>
    <p:extLst>
      <p:ext uri="{BB962C8B-B14F-4D97-AF65-F5344CB8AC3E}">
        <p14:creationId xmlns:p14="http://schemas.microsoft.com/office/powerpoint/2010/main" val="3345630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C82D5-63F4-354C-829B-234FB670A00D}"/>
              </a:ext>
            </a:extLst>
          </p:cNvPr>
          <p:cNvSpPr>
            <a:spLocks noGrp="1"/>
          </p:cNvSpPr>
          <p:nvPr>
            <p:ph type="title"/>
          </p:nvPr>
        </p:nvSpPr>
        <p:spPr/>
        <p:txBody>
          <a:bodyPr>
            <a:normAutofit fontScale="90000"/>
          </a:bodyPr>
          <a:lstStyle/>
          <a:p>
            <a:r>
              <a:rPr lang="en-US" b="1" dirty="0"/>
              <a:t>Part 2 :A description of the data and how it will be used to solve the problem.</a:t>
            </a:r>
            <a:br>
              <a:rPr lang="en-US" b="1" dirty="0"/>
            </a:br>
            <a:endParaRPr lang="en-US" dirty="0"/>
          </a:p>
        </p:txBody>
      </p:sp>
      <p:sp>
        <p:nvSpPr>
          <p:cNvPr id="3" name="Content Placeholder 2">
            <a:extLst>
              <a:ext uri="{FF2B5EF4-FFF2-40B4-BE49-F238E27FC236}">
                <a16:creationId xmlns:a16="http://schemas.microsoft.com/office/drawing/2014/main" id="{C0E6343A-27DA-4F44-92C8-894C1E160323}"/>
              </a:ext>
            </a:extLst>
          </p:cNvPr>
          <p:cNvSpPr>
            <a:spLocks noGrp="1"/>
          </p:cNvSpPr>
          <p:nvPr>
            <p:ph idx="1"/>
          </p:nvPr>
        </p:nvSpPr>
        <p:spPr/>
        <p:txBody>
          <a:bodyPr/>
          <a:lstStyle/>
          <a:p>
            <a:r>
              <a:rPr lang="en-US" dirty="0"/>
              <a:t>The required data are: The neighborhoods of Down Town Dallas with their geodata (</a:t>
            </a:r>
            <a:r>
              <a:rPr lang="en-US" dirty="0" err="1"/>
              <a:t>latitud</a:t>
            </a:r>
            <a:r>
              <a:rPr lang="en-US" dirty="0"/>
              <a:t> and </a:t>
            </a:r>
            <a:r>
              <a:rPr lang="en-US" dirty="0" err="1"/>
              <a:t>longitud</a:t>
            </a:r>
            <a:r>
              <a:rPr lang="en-US" dirty="0"/>
              <a:t>) (</a:t>
            </a:r>
            <a:r>
              <a:rPr lang="en-US" dirty="0" err="1"/>
              <a:t>manily</a:t>
            </a:r>
            <a:r>
              <a:rPr lang="en-US" dirty="0"/>
              <a:t> we will </a:t>
            </a:r>
            <a:r>
              <a:rPr lang="en-US" dirty="0" err="1"/>
              <a:t>compair</a:t>
            </a:r>
            <a:r>
              <a:rPr lang="en-US" dirty="0"/>
              <a:t> between Irving and </a:t>
            </a:r>
            <a:r>
              <a:rPr lang="en-US" dirty="0" err="1"/>
              <a:t>Richirdson</a:t>
            </a:r>
            <a:r>
              <a:rPr lang="en-US" dirty="0"/>
              <a:t>) The of apartments for rent in Uptown area (price, life style, shopping) The Venues in </a:t>
            </a:r>
            <a:r>
              <a:rPr lang="en-US" dirty="0" err="1"/>
              <a:t>UpTown</a:t>
            </a:r>
            <a:endParaRPr lang="en-US" dirty="0"/>
          </a:p>
          <a:p>
            <a:r>
              <a:rPr lang="en-US" dirty="0"/>
              <a:t>how the data will be used to solve the problem:</a:t>
            </a:r>
          </a:p>
          <a:p>
            <a:r>
              <a:rPr lang="en-US" dirty="0"/>
              <a:t>From Foursquare find top 10 venues for Dallas neighborhoods and clustered in groups From Foursquare find location of rental </a:t>
            </a:r>
            <a:r>
              <a:rPr lang="en-US" dirty="0" err="1"/>
              <a:t>places,with</a:t>
            </a:r>
            <a:r>
              <a:rPr lang="en-US" dirty="0"/>
              <a:t> price </a:t>
            </a:r>
            <a:r>
              <a:rPr lang="en-US" dirty="0" err="1"/>
              <a:t>detials</a:t>
            </a:r>
            <a:r>
              <a:rPr lang="en-US" dirty="0"/>
              <a:t>. From Foursquare find the venues. and compare between Irving and </a:t>
            </a:r>
            <a:r>
              <a:rPr lang="en-US" dirty="0" err="1"/>
              <a:t>Richirdson</a:t>
            </a:r>
            <a:r>
              <a:rPr lang="en-US" dirty="0"/>
              <a:t>.</a:t>
            </a:r>
          </a:p>
          <a:p>
            <a:endParaRPr lang="en-US" dirty="0"/>
          </a:p>
          <a:p>
            <a:endParaRPr lang="en-US" dirty="0"/>
          </a:p>
        </p:txBody>
      </p:sp>
    </p:spTree>
    <p:extLst>
      <p:ext uri="{BB962C8B-B14F-4D97-AF65-F5344CB8AC3E}">
        <p14:creationId xmlns:p14="http://schemas.microsoft.com/office/powerpoint/2010/main" val="729734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FE4E9-4423-164C-B68B-CD4E0903B1C0}"/>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4C7F6610-E7A6-5B4D-B3C6-EA6D8843D4B9}"/>
              </a:ext>
            </a:extLst>
          </p:cNvPr>
          <p:cNvPicPr>
            <a:picLocks noGrp="1" noChangeAspect="1"/>
          </p:cNvPicPr>
          <p:nvPr>
            <p:ph idx="1"/>
          </p:nvPr>
        </p:nvPicPr>
        <p:blipFill>
          <a:blip r:embed="rId2"/>
          <a:stretch>
            <a:fillRect/>
          </a:stretch>
        </p:blipFill>
        <p:spPr>
          <a:xfrm>
            <a:off x="838200" y="365125"/>
            <a:ext cx="10515600" cy="5693347"/>
          </a:xfrm>
          <a:prstGeom prst="rect">
            <a:avLst/>
          </a:prstGeom>
        </p:spPr>
      </p:pic>
    </p:spTree>
    <p:extLst>
      <p:ext uri="{BB962C8B-B14F-4D97-AF65-F5344CB8AC3E}">
        <p14:creationId xmlns:p14="http://schemas.microsoft.com/office/powerpoint/2010/main" val="3835420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1807D-58F6-C84C-8D54-62BE3009E48A}"/>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38DE663E-97EB-C346-AE3C-36074B16D184}"/>
              </a:ext>
            </a:extLst>
          </p:cNvPr>
          <p:cNvPicPr>
            <a:picLocks noGrp="1" noChangeAspect="1"/>
          </p:cNvPicPr>
          <p:nvPr>
            <p:ph idx="1"/>
          </p:nvPr>
        </p:nvPicPr>
        <p:blipFill>
          <a:blip r:embed="rId2"/>
          <a:stretch>
            <a:fillRect/>
          </a:stretch>
        </p:blipFill>
        <p:spPr>
          <a:xfrm>
            <a:off x="2716435" y="1825625"/>
            <a:ext cx="6759130" cy="4351338"/>
          </a:xfrm>
          <a:prstGeom prst="rect">
            <a:avLst/>
          </a:prstGeom>
        </p:spPr>
      </p:pic>
    </p:spTree>
    <p:extLst>
      <p:ext uri="{BB962C8B-B14F-4D97-AF65-F5344CB8AC3E}">
        <p14:creationId xmlns:p14="http://schemas.microsoft.com/office/powerpoint/2010/main" val="2786747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BAA5A-9EE7-2645-80D0-BB371D5C90CC}"/>
              </a:ext>
            </a:extLst>
          </p:cNvPr>
          <p:cNvSpPr>
            <a:spLocks noGrp="1"/>
          </p:cNvSpPr>
          <p:nvPr>
            <p:ph type="title"/>
          </p:nvPr>
        </p:nvSpPr>
        <p:spPr/>
        <p:txBody>
          <a:bodyPr/>
          <a:lstStyle/>
          <a:p>
            <a:r>
              <a:rPr lang="en-US" b="1" dirty="0"/>
              <a:t>Explore a Given Venue (Apartments)</a:t>
            </a:r>
            <a:br>
              <a:rPr lang="en-US" b="1" dirty="0"/>
            </a:br>
            <a:endParaRPr lang="en-US" dirty="0"/>
          </a:p>
        </p:txBody>
      </p:sp>
      <p:sp>
        <p:nvSpPr>
          <p:cNvPr id="3" name="Content Placeholder 2">
            <a:extLst>
              <a:ext uri="{FF2B5EF4-FFF2-40B4-BE49-F238E27FC236}">
                <a16:creationId xmlns:a16="http://schemas.microsoft.com/office/drawing/2014/main" id="{695AC0B6-64CE-6F45-B7ED-44CCD30F16A5}"/>
              </a:ext>
            </a:extLst>
          </p:cNvPr>
          <p:cNvSpPr>
            <a:spLocks noGrp="1"/>
          </p:cNvSpPr>
          <p:nvPr>
            <p:ph idx="1"/>
          </p:nvPr>
        </p:nvSpPr>
        <p:spPr/>
        <p:txBody>
          <a:bodyPr/>
          <a:lstStyle/>
          <a:p>
            <a:r>
              <a:rPr lang="en-US" dirty="0"/>
              <a:t>Get the venue's overall rating of Monaco on the Trail Apartments:</a:t>
            </a:r>
          </a:p>
          <a:p>
            <a:pPr lvl="1"/>
            <a:r>
              <a:rPr lang="en-US" dirty="0"/>
              <a:t>This venue has not been rated yet.</a:t>
            </a:r>
          </a:p>
          <a:p>
            <a:pPr marL="457200" lvl="1" indent="0">
              <a:buNone/>
            </a:pPr>
            <a:endParaRPr lang="en-US" dirty="0"/>
          </a:p>
          <a:p>
            <a:pPr marL="457200" lvl="1" indent="0">
              <a:buNone/>
            </a:pPr>
            <a:r>
              <a:rPr lang="en-US" dirty="0"/>
              <a:t>Get the  venue's overall rating of </a:t>
            </a:r>
            <a:r>
              <a:rPr lang="en-US" dirty="0" err="1"/>
              <a:t>Hosting.com</a:t>
            </a:r>
            <a:r>
              <a:rPr lang="en-US" dirty="0"/>
              <a:t> Corporate Apartments:</a:t>
            </a:r>
          </a:p>
          <a:p>
            <a:pPr marL="457200" lvl="1" indent="0">
              <a:buNone/>
            </a:pPr>
            <a:r>
              <a:rPr lang="en-US" dirty="0"/>
              <a:t>	This venue has not been rated yet.</a:t>
            </a:r>
          </a:p>
          <a:p>
            <a:pPr marL="457200" lvl="1" indent="0">
              <a:buNone/>
            </a:pPr>
            <a:endParaRPr lang="en-US" dirty="0"/>
          </a:p>
          <a:p>
            <a:pPr marL="457200" lvl="1" indent="0">
              <a:buNone/>
            </a:pPr>
            <a:r>
              <a:rPr lang="en-US" dirty="0"/>
              <a:t>Get the venue’s :overall rating of Manchester State Thomas Apartments:</a:t>
            </a:r>
          </a:p>
          <a:p>
            <a:pPr marL="457200" lvl="1" indent="0">
              <a:buNone/>
            </a:pPr>
            <a:r>
              <a:rPr lang="en-US" dirty="0"/>
              <a:t>	This venue has not been rated yet</a:t>
            </a:r>
          </a:p>
        </p:txBody>
      </p:sp>
    </p:spTree>
    <p:extLst>
      <p:ext uri="{BB962C8B-B14F-4D97-AF65-F5344CB8AC3E}">
        <p14:creationId xmlns:p14="http://schemas.microsoft.com/office/powerpoint/2010/main" val="2422926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CE39D-9B52-E542-9C1B-F7A26162BF81}"/>
              </a:ext>
            </a:extLst>
          </p:cNvPr>
          <p:cNvSpPr>
            <a:spLocks noGrp="1"/>
          </p:cNvSpPr>
          <p:nvPr>
            <p:ph type="title"/>
          </p:nvPr>
        </p:nvSpPr>
        <p:spPr/>
        <p:txBody>
          <a:bodyPr/>
          <a:lstStyle/>
          <a:p>
            <a:r>
              <a:rPr lang="en-US" b="1" dirty="0"/>
              <a:t>Explore a Given Venue (Shop &amp; Service)</a:t>
            </a:r>
            <a:br>
              <a:rPr lang="en-US" b="1" dirty="0"/>
            </a:br>
            <a:endParaRPr lang="en-US" dirty="0"/>
          </a:p>
        </p:txBody>
      </p:sp>
      <p:pic>
        <p:nvPicPr>
          <p:cNvPr id="4" name="Content Placeholder 3">
            <a:extLst>
              <a:ext uri="{FF2B5EF4-FFF2-40B4-BE49-F238E27FC236}">
                <a16:creationId xmlns:a16="http://schemas.microsoft.com/office/drawing/2014/main" id="{CD905815-41B3-C046-9B59-026C6FD03305}"/>
              </a:ext>
            </a:extLst>
          </p:cNvPr>
          <p:cNvPicPr>
            <a:picLocks noGrp="1" noChangeAspect="1"/>
          </p:cNvPicPr>
          <p:nvPr>
            <p:ph idx="1"/>
          </p:nvPr>
        </p:nvPicPr>
        <p:blipFill>
          <a:blip r:embed="rId2"/>
          <a:stretch>
            <a:fillRect/>
          </a:stretch>
        </p:blipFill>
        <p:spPr>
          <a:xfrm>
            <a:off x="1162836" y="1545215"/>
            <a:ext cx="9866327" cy="4012406"/>
          </a:xfrm>
          <a:prstGeom prst="rect">
            <a:avLst/>
          </a:prstGeom>
        </p:spPr>
      </p:pic>
    </p:spTree>
    <p:extLst>
      <p:ext uri="{BB962C8B-B14F-4D97-AF65-F5344CB8AC3E}">
        <p14:creationId xmlns:p14="http://schemas.microsoft.com/office/powerpoint/2010/main" val="1351844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ED2E4-D153-E847-98C0-ABE0FCC5710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85219BFA-B4F7-CE42-8DA5-A9B28E2AAF56}"/>
              </a:ext>
            </a:extLst>
          </p:cNvPr>
          <p:cNvPicPr>
            <a:picLocks noGrp="1" noChangeAspect="1"/>
          </p:cNvPicPr>
          <p:nvPr>
            <p:ph idx="1"/>
          </p:nvPr>
        </p:nvPicPr>
        <p:blipFill>
          <a:blip r:embed="rId2"/>
          <a:stretch>
            <a:fillRect/>
          </a:stretch>
        </p:blipFill>
        <p:spPr>
          <a:xfrm>
            <a:off x="1781866" y="1543732"/>
            <a:ext cx="8628267" cy="4949143"/>
          </a:xfrm>
          <a:prstGeom prst="rect">
            <a:avLst/>
          </a:prstGeom>
        </p:spPr>
      </p:pic>
    </p:spTree>
    <p:extLst>
      <p:ext uri="{BB962C8B-B14F-4D97-AF65-F5344CB8AC3E}">
        <p14:creationId xmlns:p14="http://schemas.microsoft.com/office/powerpoint/2010/main" val="1929190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521</Words>
  <Application>Microsoft Macintosh PowerPoint</Application>
  <PresentationFormat>Widescreen</PresentationFormat>
  <Paragraphs>29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Coursera Capstone Project The Battle of Neighborhoods (Week 2) </vt:lpstr>
      <vt:lpstr>The report content:  </vt:lpstr>
      <vt:lpstr>Part 1 : A description of the problem and a discussion of the background. </vt:lpstr>
      <vt:lpstr>Part 2 :A description of the data and how it will be used to solve the problem. </vt:lpstr>
      <vt:lpstr>PowerPoint Presentation</vt:lpstr>
      <vt:lpstr>PowerPoint Presentation</vt:lpstr>
      <vt:lpstr>Explore a Given Venue (Apartments) </vt:lpstr>
      <vt:lpstr>Explore a Given Venue (Shop &amp; Service) </vt:lpstr>
      <vt:lpstr>PowerPoint Presentation</vt:lpstr>
      <vt:lpstr>PowerPoint Presentation</vt:lpstr>
      <vt:lpstr>Explore a Given Venue (Restaurant) </vt:lpstr>
      <vt:lpstr>Explore a Given Venue (Medical Center) </vt:lpstr>
      <vt:lpstr>Explore a Given Venue (School) </vt:lpstr>
      <vt:lpstr>PowerPoint Presentation</vt:lpstr>
      <vt:lpstr>Explore a Given Venue (Road) </vt:lpstr>
      <vt:lpstr>All venues Categories </vt:lpstr>
      <vt:lpstr>Result and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 The Battle of Neighborhoods (Week 2) </dc:title>
  <dc:creator>Abdelrahman,Amnah Abdelrahim A</dc:creator>
  <cp:lastModifiedBy>Abdelrahman,Amnah Abdelrahim A</cp:lastModifiedBy>
  <cp:revision>2</cp:revision>
  <dcterms:created xsi:type="dcterms:W3CDTF">2019-07-12T23:17:21Z</dcterms:created>
  <dcterms:modified xsi:type="dcterms:W3CDTF">2019-07-12T23:34:22Z</dcterms:modified>
</cp:coreProperties>
</file>