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61" r:id="rId4"/>
    <p:sldId id="264" r:id="rId5"/>
    <p:sldId id="265" r:id="rId6"/>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amnah/Desktop/Project%20%232%20-%20Analyze%20NYSE%20Data/Book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amnah/Desktop/Project%20%232%20-%20Analyze%20NYSE%20Data/Book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amnah/Desktop/Project%20%232%20-%20Analyze%20NYSE%20Data/Book1.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Three Artists in terms of sales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A"/>
        </a:p>
      </c:txPr>
    </c:title>
    <c:autoTitleDeleted val="0"/>
    <c:plotArea>
      <c:layout/>
      <c:barChart>
        <c:barDir val="col"/>
        <c:grouping val="clustered"/>
        <c:varyColors val="0"/>
        <c:ser>
          <c:idx val="0"/>
          <c:order val="0"/>
          <c:tx>
            <c:strRef>
              <c:f>'Query #1 Top 3 Artist (Selling)'!$B$1</c:f>
              <c:strCache>
                <c:ptCount val="1"/>
                <c:pt idx="0">
                  <c:v>Total Sales</c:v>
                </c:pt>
              </c:strCache>
            </c:strRef>
          </c:tx>
          <c:spPr>
            <a:solidFill>
              <a:schemeClr val="tx2">
                <a:lumMod val="20000"/>
                <a:lumOff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SA"/>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'Query #1 Top 3 Artist (Selling)'!$A$2:$A$4</c:f>
              <c:strCache>
                <c:ptCount val="3"/>
                <c:pt idx="0">
                  <c:v>Iron Maiden</c:v>
                </c:pt>
                <c:pt idx="1">
                  <c:v>U2</c:v>
                </c:pt>
                <c:pt idx="2">
                  <c:v>Metallica</c:v>
                </c:pt>
              </c:strCache>
            </c:strRef>
          </c:cat>
          <c:val>
            <c:numRef>
              <c:f>'Query #1 Top 3 Artist (Selling)'!$B$2:$B$4</c:f>
              <c:numCache>
                <c:formatCode>General</c:formatCode>
                <c:ptCount val="3"/>
                <c:pt idx="0">
                  <c:v>138.6</c:v>
                </c:pt>
                <c:pt idx="1">
                  <c:v>105.93</c:v>
                </c:pt>
                <c:pt idx="2">
                  <c:v>90.089999999999904</c:v>
                </c:pt>
              </c:numCache>
            </c:numRef>
          </c:val>
          <c:extLst>
            <c:ext xmlns:c16="http://schemas.microsoft.com/office/drawing/2014/chart" uri="{C3380CC4-5D6E-409C-BE32-E72D297353CC}">
              <c16:uniqueId val="{00000000-CF98-1848-82CB-8DF1EC247FF7}"/>
            </c:ext>
          </c:extLst>
        </c:ser>
        <c:dLbls>
          <c:showLegendKey val="0"/>
          <c:showVal val="0"/>
          <c:showCatName val="0"/>
          <c:showSerName val="0"/>
          <c:showPercent val="0"/>
          <c:showBubbleSize val="0"/>
        </c:dLbls>
        <c:gapWidth val="150"/>
        <c:axId val="27967728"/>
        <c:axId val="1475028704"/>
      </c:barChart>
      <c:catAx>
        <c:axId val="279677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Artists</a:t>
                </a:r>
              </a:p>
            </c:rich>
          </c:tx>
          <c:layout>
            <c:manualLayout>
              <c:xMode val="edge"/>
              <c:yMode val="edge"/>
              <c:x val="0.44499526618614443"/>
              <c:y val="0.9130008804912906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SA"/>
          </a:p>
        </c:txPr>
        <c:crossAx val="1475028704"/>
        <c:crosses val="autoZero"/>
        <c:auto val="1"/>
        <c:lblAlgn val="ctr"/>
        <c:lblOffset val="100"/>
        <c:noMultiLvlLbl val="0"/>
      </c:catAx>
      <c:valAx>
        <c:axId val="1475028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Total Sales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279677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SA"/>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'Query #2 The best agent'!$C$1</c:f>
              <c:strCache>
                <c:ptCount val="1"/>
                <c:pt idx="0">
                  <c:v>Number_of_Supports</c:v>
                </c:pt>
              </c:strCache>
            </c:strRef>
          </c:tx>
          <c:spPr>
            <a:solidFill>
              <a:schemeClr val="tx2">
                <a:lumMod val="20000"/>
                <a:lumOff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SA"/>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'Query #2 The best agent'!$A$2:$B$4</c:f>
              <c:multiLvlStrCache>
                <c:ptCount val="3"/>
                <c:lvl>
                  <c:pt idx="0">
                    <c:v>Sales Support Agent</c:v>
                  </c:pt>
                  <c:pt idx="1">
                    <c:v>Sales Support Agent</c:v>
                  </c:pt>
                  <c:pt idx="2">
                    <c:v>Sales Support Agent</c:v>
                  </c:pt>
                </c:lvl>
                <c:lvl>
                  <c:pt idx="0">
                    <c:v>Peacock Jane</c:v>
                  </c:pt>
                  <c:pt idx="1">
                    <c:v>Park Margaret</c:v>
                  </c:pt>
                  <c:pt idx="2">
                    <c:v>Johnson Steve</c:v>
                  </c:pt>
                </c:lvl>
              </c:multiLvlStrCache>
            </c:multiLvlStrRef>
          </c:cat>
          <c:val>
            <c:numRef>
              <c:f>'Query #2 The best agent'!$C$2:$C$4</c:f>
              <c:numCache>
                <c:formatCode>General</c:formatCode>
                <c:ptCount val="3"/>
                <c:pt idx="0">
                  <c:v>21</c:v>
                </c:pt>
                <c:pt idx="1">
                  <c:v>20</c:v>
                </c:pt>
                <c:pt idx="2">
                  <c:v>18</c:v>
                </c:pt>
              </c:numCache>
            </c:numRef>
          </c:val>
          <c:extLst>
            <c:ext xmlns:c16="http://schemas.microsoft.com/office/drawing/2014/chart" uri="{C3380CC4-5D6E-409C-BE32-E72D297353CC}">
              <c16:uniqueId val="{00000000-90E2-A349-92AB-A73DDDB5B4CD}"/>
            </c:ext>
          </c:extLst>
        </c:ser>
        <c:dLbls>
          <c:dLblPos val="outEnd"/>
          <c:showLegendKey val="0"/>
          <c:showVal val="1"/>
          <c:showCatName val="0"/>
          <c:showSerName val="0"/>
          <c:showPercent val="0"/>
          <c:showBubbleSize val="0"/>
        </c:dLbls>
        <c:gapWidth val="300"/>
        <c:axId val="1428503840"/>
        <c:axId val="1446918288"/>
      </c:barChart>
      <c:catAx>
        <c:axId val="14285038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Sales support agents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446918288"/>
        <c:crosses val="autoZero"/>
        <c:auto val="1"/>
        <c:lblAlgn val="ctr"/>
        <c:lblOffset val="100"/>
        <c:noMultiLvlLbl val="0"/>
      </c:catAx>
      <c:valAx>
        <c:axId val="1446918288"/>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Orders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4285038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SA"/>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'Query #3 Popular Genre'!$B$1</c:f>
              <c:strCache>
                <c:ptCount val="1"/>
                <c:pt idx="0">
                  <c:v>Total Sold</c:v>
                </c:pt>
              </c:strCache>
            </c:strRef>
          </c:tx>
          <c:spPr>
            <a:solidFill>
              <a:schemeClr val="tx2">
                <a:lumMod val="20000"/>
                <a:lumOff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SA"/>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'Query #3 Popular Genre'!$A$2:$A$11</c:f>
              <c:strCache>
                <c:ptCount val="10"/>
                <c:pt idx="0">
                  <c:v>Rock</c:v>
                </c:pt>
                <c:pt idx="1">
                  <c:v>Latin</c:v>
                </c:pt>
                <c:pt idx="2">
                  <c:v>Metal</c:v>
                </c:pt>
                <c:pt idx="3">
                  <c:v>Alternative &amp; Punk</c:v>
                </c:pt>
                <c:pt idx="4">
                  <c:v>Jazz</c:v>
                </c:pt>
                <c:pt idx="5">
                  <c:v>Blues</c:v>
                </c:pt>
                <c:pt idx="6">
                  <c:v>TV Shows</c:v>
                </c:pt>
                <c:pt idx="7">
                  <c:v>R&amp;B/Soul</c:v>
                </c:pt>
                <c:pt idx="8">
                  <c:v>Classical</c:v>
                </c:pt>
                <c:pt idx="9">
                  <c:v>Reggae</c:v>
                </c:pt>
              </c:strCache>
            </c:strRef>
          </c:cat>
          <c:val>
            <c:numRef>
              <c:f>'Query #3 Popular Genre'!$B$2:$B$11</c:f>
              <c:numCache>
                <c:formatCode>General</c:formatCode>
                <c:ptCount val="10"/>
                <c:pt idx="0">
                  <c:v>835</c:v>
                </c:pt>
                <c:pt idx="1">
                  <c:v>386</c:v>
                </c:pt>
                <c:pt idx="2">
                  <c:v>264</c:v>
                </c:pt>
                <c:pt idx="3">
                  <c:v>244</c:v>
                </c:pt>
                <c:pt idx="4">
                  <c:v>80</c:v>
                </c:pt>
                <c:pt idx="5">
                  <c:v>61</c:v>
                </c:pt>
                <c:pt idx="6">
                  <c:v>47</c:v>
                </c:pt>
                <c:pt idx="7">
                  <c:v>41</c:v>
                </c:pt>
                <c:pt idx="8">
                  <c:v>41</c:v>
                </c:pt>
                <c:pt idx="9">
                  <c:v>30</c:v>
                </c:pt>
              </c:numCache>
            </c:numRef>
          </c:val>
          <c:extLst>
            <c:ext xmlns:c16="http://schemas.microsoft.com/office/drawing/2014/chart" uri="{C3380CC4-5D6E-409C-BE32-E72D297353CC}">
              <c16:uniqueId val="{00000000-3ACC-9B42-97AB-454452E46A3F}"/>
            </c:ext>
          </c:extLst>
        </c:ser>
        <c:dLbls>
          <c:dLblPos val="outEnd"/>
          <c:showLegendKey val="0"/>
          <c:showVal val="1"/>
          <c:showCatName val="0"/>
          <c:showSerName val="0"/>
          <c:showPercent val="0"/>
          <c:showBubbleSize val="0"/>
        </c:dLbls>
        <c:gapWidth val="300"/>
        <c:axId val="1450610000"/>
        <c:axId val="1468816624"/>
      </c:barChart>
      <c:catAx>
        <c:axId val="145061000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Genre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468816624"/>
        <c:crosses val="autoZero"/>
        <c:auto val="1"/>
        <c:lblAlgn val="ctr"/>
        <c:lblOffset val="100"/>
        <c:noMultiLvlLbl val="0"/>
      </c:catAx>
      <c:valAx>
        <c:axId val="146881662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Total sold</a:t>
                </a:r>
              </a:p>
              <a:p>
                <a:pPr>
                  <a:defRPr/>
                </a:pP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450610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SA"/>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'Q#5 Top Artist (Albums)'!$B$1</c:f>
              <c:strCache>
                <c:ptCount val="1"/>
                <c:pt idx="0">
                  <c:v>Total of Albums</c:v>
                </c:pt>
              </c:strCache>
            </c:strRef>
          </c:tx>
          <c:dPt>
            <c:idx val="0"/>
            <c:bubble3D val="0"/>
            <c:spPr>
              <a:solidFill>
                <a:schemeClr val="accent5">
                  <a:shade val="53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6952-FA45-8241-602D8417F453}"/>
              </c:ext>
            </c:extLst>
          </c:dPt>
          <c:dPt>
            <c:idx val="1"/>
            <c:bubble3D val="0"/>
            <c:spPr>
              <a:solidFill>
                <a:schemeClr val="accent5">
                  <a:shade val="76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6952-FA45-8241-602D8417F453}"/>
              </c:ext>
            </c:extLst>
          </c:dPt>
          <c:dPt>
            <c:idx val="2"/>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6952-FA45-8241-602D8417F453}"/>
              </c:ext>
            </c:extLst>
          </c:dPt>
          <c:dPt>
            <c:idx val="3"/>
            <c:bubble3D val="0"/>
            <c:spPr>
              <a:solidFill>
                <a:schemeClr val="accent5">
                  <a:tint val="77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6952-FA45-8241-602D8417F453}"/>
              </c:ext>
            </c:extLst>
          </c:dPt>
          <c:dPt>
            <c:idx val="4"/>
            <c:bubble3D val="0"/>
            <c:spPr>
              <a:solidFill>
                <a:schemeClr val="accent5">
                  <a:tint val="54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6952-FA45-8241-602D8417F453}"/>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hade val="53000"/>
                        </a:schemeClr>
                      </a:solidFill>
                      <a:latin typeface="+mn-lt"/>
                      <a:ea typeface="+mn-ea"/>
                      <a:cs typeface="+mn-cs"/>
                    </a:defRPr>
                  </a:pPr>
                  <a:endParaRPr lang="en-SA"/>
                </a:p>
              </c:txPr>
              <c:dLblPos val="outEnd"/>
              <c:showLegendKey val="0"/>
              <c:showVal val="0"/>
              <c:showCatName val="1"/>
              <c:showSerName val="0"/>
              <c:showPercent val="1"/>
              <c:showBubbleSize val="0"/>
              <c:extLst>
                <c:ext xmlns:c16="http://schemas.microsoft.com/office/drawing/2014/chart" uri="{C3380CC4-5D6E-409C-BE32-E72D297353CC}">
                  <c16:uniqueId val="{00000001-6952-FA45-8241-602D8417F453}"/>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hade val="76000"/>
                        </a:schemeClr>
                      </a:solidFill>
                      <a:latin typeface="+mn-lt"/>
                      <a:ea typeface="+mn-ea"/>
                      <a:cs typeface="+mn-cs"/>
                    </a:defRPr>
                  </a:pPr>
                  <a:endParaRPr lang="en-SA"/>
                </a:p>
              </c:txPr>
              <c:dLblPos val="outEnd"/>
              <c:showLegendKey val="0"/>
              <c:showVal val="0"/>
              <c:showCatName val="1"/>
              <c:showSerName val="0"/>
              <c:showPercent val="1"/>
              <c:showBubbleSize val="0"/>
              <c:extLst>
                <c:ext xmlns:c16="http://schemas.microsoft.com/office/drawing/2014/chart" uri="{C3380CC4-5D6E-409C-BE32-E72D297353CC}">
                  <c16:uniqueId val="{00000003-6952-FA45-8241-602D8417F453}"/>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SA"/>
                </a:p>
              </c:txPr>
              <c:dLblPos val="outEnd"/>
              <c:showLegendKey val="0"/>
              <c:showVal val="0"/>
              <c:showCatName val="1"/>
              <c:showSerName val="0"/>
              <c:showPercent val="1"/>
              <c:showBubbleSize val="0"/>
              <c:extLst>
                <c:ext xmlns:c16="http://schemas.microsoft.com/office/drawing/2014/chart" uri="{C3380CC4-5D6E-409C-BE32-E72D297353CC}">
                  <c16:uniqueId val="{00000005-6952-FA45-8241-602D8417F453}"/>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tint val="77000"/>
                        </a:schemeClr>
                      </a:solidFill>
                      <a:latin typeface="+mn-lt"/>
                      <a:ea typeface="+mn-ea"/>
                      <a:cs typeface="+mn-cs"/>
                    </a:defRPr>
                  </a:pPr>
                  <a:endParaRPr lang="en-SA"/>
                </a:p>
              </c:txPr>
              <c:dLblPos val="outEnd"/>
              <c:showLegendKey val="0"/>
              <c:showVal val="0"/>
              <c:showCatName val="1"/>
              <c:showSerName val="0"/>
              <c:showPercent val="1"/>
              <c:showBubbleSize val="0"/>
              <c:extLst>
                <c:ext xmlns:c16="http://schemas.microsoft.com/office/drawing/2014/chart" uri="{C3380CC4-5D6E-409C-BE32-E72D297353CC}">
                  <c16:uniqueId val="{00000007-6952-FA45-8241-602D8417F453}"/>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tint val="54000"/>
                        </a:schemeClr>
                      </a:solidFill>
                      <a:latin typeface="+mn-lt"/>
                      <a:ea typeface="+mn-ea"/>
                      <a:cs typeface="+mn-cs"/>
                    </a:defRPr>
                  </a:pPr>
                  <a:endParaRPr lang="en-SA"/>
                </a:p>
              </c:txPr>
              <c:dLblPos val="outEnd"/>
              <c:showLegendKey val="0"/>
              <c:showVal val="0"/>
              <c:showCatName val="1"/>
              <c:showSerName val="0"/>
              <c:showPercent val="1"/>
              <c:showBubbleSize val="0"/>
              <c:extLst>
                <c:ext xmlns:c16="http://schemas.microsoft.com/office/drawing/2014/chart" uri="{C3380CC4-5D6E-409C-BE32-E72D297353CC}">
                  <c16:uniqueId val="{00000009-6952-FA45-8241-602D8417F453}"/>
                </c:ext>
              </c:extLst>
            </c:dLbl>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'Q#5 Top Artist (Albums)'!$A$2:$A$6</c:f>
              <c:strCache>
                <c:ptCount val="5"/>
                <c:pt idx="0">
                  <c:v>Iron Maiden</c:v>
                </c:pt>
                <c:pt idx="1">
                  <c:v>Led Zeppelin</c:v>
                </c:pt>
                <c:pt idx="2">
                  <c:v>Deep Purple</c:v>
                </c:pt>
                <c:pt idx="3">
                  <c:v>U2</c:v>
                </c:pt>
                <c:pt idx="4">
                  <c:v>Metallica</c:v>
                </c:pt>
              </c:strCache>
            </c:strRef>
          </c:cat>
          <c:val>
            <c:numRef>
              <c:f>'Q#5 Top Artist (Albums)'!$B$2:$B$6</c:f>
              <c:numCache>
                <c:formatCode>General</c:formatCode>
                <c:ptCount val="5"/>
                <c:pt idx="0">
                  <c:v>21</c:v>
                </c:pt>
                <c:pt idx="1">
                  <c:v>14</c:v>
                </c:pt>
                <c:pt idx="2">
                  <c:v>11</c:v>
                </c:pt>
                <c:pt idx="3">
                  <c:v>10</c:v>
                </c:pt>
                <c:pt idx="4">
                  <c:v>10</c:v>
                </c:pt>
              </c:numCache>
            </c:numRef>
          </c:val>
          <c:extLst>
            <c:ext xmlns:c16="http://schemas.microsoft.com/office/drawing/2014/chart" uri="{C3380CC4-5D6E-409C-BE32-E72D297353CC}">
              <c16:uniqueId val="{0000000A-6952-FA45-8241-602D8417F453}"/>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SA"/>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AD8C25-1D57-0F44-AC5B-756135E2B0DC}" type="datetimeFigureOut">
              <a:rPr lang="en-SA" smtClean="0"/>
              <a:t>02/01/2022 R</a:t>
            </a:fld>
            <a:endParaRPr lang="en-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5797D7-0990-4C4F-B06B-B80122ACB8EB}" type="slidenum">
              <a:rPr lang="en-SA" smtClean="0"/>
              <a:t>‹#›</a:t>
            </a:fld>
            <a:endParaRPr lang="en-SA"/>
          </a:p>
        </p:txBody>
      </p:sp>
    </p:spTree>
    <p:extLst>
      <p:ext uri="{BB962C8B-B14F-4D97-AF65-F5344CB8AC3E}">
        <p14:creationId xmlns:p14="http://schemas.microsoft.com/office/powerpoint/2010/main" val="3741048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BB5797D7-0990-4C4F-B06B-B80122ACB8EB}" type="slidenum">
              <a:rPr lang="en-SA" smtClean="0"/>
              <a:t>3</a:t>
            </a:fld>
            <a:endParaRPr lang="en-SA"/>
          </a:p>
        </p:txBody>
      </p:sp>
    </p:spTree>
    <p:extLst>
      <p:ext uri="{BB962C8B-B14F-4D97-AF65-F5344CB8AC3E}">
        <p14:creationId xmlns:p14="http://schemas.microsoft.com/office/powerpoint/2010/main" val="3351190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76F0A-4138-224B-862C-3273436FB8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A"/>
          </a:p>
        </p:txBody>
      </p:sp>
      <p:sp>
        <p:nvSpPr>
          <p:cNvPr id="3" name="Subtitle 2">
            <a:extLst>
              <a:ext uri="{FF2B5EF4-FFF2-40B4-BE49-F238E27FC236}">
                <a16:creationId xmlns:a16="http://schemas.microsoft.com/office/drawing/2014/main" id="{C45371BD-B0A3-5745-AF0B-4DE8E04C2A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A"/>
          </a:p>
        </p:txBody>
      </p:sp>
      <p:sp>
        <p:nvSpPr>
          <p:cNvPr id="4" name="Date Placeholder 3">
            <a:extLst>
              <a:ext uri="{FF2B5EF4-FFF2-40B4-BE49-F238E27FC236}">
                <a16:creationId xmlns:a16="http://schemas.microsoft.com/office/drawing/2014/main" id="{42639B1B-142A-E640-83AC-11B318BE9DEA}"/>
              </a:ext>
            </a:extLst>
          </p:cNvPr>
          <p:cNvSpPr>
            <a:spLocks noGrp="1"/>
          </p:cNvSpPr>
          <p:nvPr>
            <p:ph type="dt" sz="half" idx="10"/>
          </p:nvPr>
        </p:nvSpPr>
        <p:spPr/>
        <p:txBody>
          <a:bodyPr/>
          <a:lstStyle/>
          <a:p>
            <a:fld id="{029BF732-9C7D-DE43-B5FA-7955D8B43A86}" type="datetimeFigureOut">
              <a:rPr lang="en-SA" smtClean="0"/>
              <a:t>02/01/2022 R</a:t>
            </a:fld>
            <a:endParaRPr lang="en-SA"/>
          </a:p>
        </p:txBody>
      </p:sp>
      <p:sp>
        <p:nvSpPr>
          <p:cNvPr id="5" name="Footer Placeholder 4">
            <a:extLst>
              <a:ext uri="{FF2B5EF4-FFF2-40B4-BE49-F238E27FC236}">
                <a16:creationId xmlns:a16="http://schemas.microsoft.com/office/drawing/2014/main" id="{61DDEF99-A8D4-A940-B48A-F3A8A98C52CA}"/>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9922E016-DD4D-FA41-AB55-F9F16B61A9D9}"/>
              </a:ext>
            </a:extLst>
          </p:cNvPr>
          <p:cNvSpPr>
            <a:spLocks noGrp="1"/>
          </p:cNvSpPr>
          <p:nvPr>
            <p:ph type="sldNum" sz="quarter" idx="12"/>
          </p:nvPr>
        </p:nvSpPr>
        <p:spPr/>
        <p:txBody>
          <a:bodyPr/>
          <a:lstStyle/>
          <a:p>
            <a:fld id="{298E1642-600E-5747-9516-D0F5A03A9321}" type="slidenum">
              <a:rPr lang="en-SA" smtClean="0"/>
              <a:t>‹#›</a:t>
            </a:fld>
            <a:endParaRPr lang="en-SA"/>
          </a:p>
        </p:txBody>
      </p:sp>
    </p:spTree>
    <p:extLst>
      <p:ext uri="{BB962C8B-B14F-4D97-AF65-F5344CB8AC3E}">
        <p14:creationId xmlns:p14="http://schemas.microsoft.com/office/powerpoint/2010/main" val="4252682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8D4C1-EA89-874C-959B-BC53973F8D0B}"/>
              </a:ext>
            </a:extLst>
          </p:cNvPr>
          <p:cNvSpPr>
            <a:spLocks noGrp="1"/>
          </p:cNvSpPr>
          <p:nvPr>
            <p:ph type="title"/>
          </p:nvPr>
        </p:nvSpPr>
        <p:spPr/>
        <p:txBody>
          <a:bodyPr/>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7C6816A9-9498-A54C-B5CB-096B0E9E61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7F0F5139-BBA5-B543-8BEB-92729FD91D87}"/>
              </a:ext>
            </a:extLst>
          </p:cNvPr>
          <p:cNvSpPr>
            <a:spLocks noGrp="1"/>
          </p:cNvSpPr>
          <p:nvPr>
            <p:ph type="dt" sz="half" idx="10"/>
          </p:nvPr>
        </p:nvSpPr>
        <p:spPr/>
        <p:txBody>
          <a:bodyPr/>
          <a:lstStyle/>
          <a:p>
            <a:fld id="{029BF732-9C7D-DE43-B5FA-7955D8B43A86}" type="datetimeFigureOut">
              <a:rPr lang="en-SA" smtClean="0"/>
              <a:t>02/01/2022 R</a:t>
            </a:fld>
            <a:endParaRPr lang="en-SA"/>
          </a:p>
        </p:txBody>
      </p:sp>
      <p:sp>
        <p:nvSpPr>
          <p:cNvPr id="5" name="Footer Placeholder 4">
            <a:extLst>
              <a:ext uri="{FF2B5EF4-FFF2-40B4-BE49-F238E27FC236}">
                <a16:creationId xmlns:a16="http://schemas.microsoft.com/office/drawing/2014/main" id="{DA0B4B5A-7638-F640-A1E2-3BF458B8286F}"/>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B2F1A61E-8D5D-FA43-93E1-94C3611393E8}"/>
              </a:ext>
            </a:extLst>
          </p:cNvPr>
          <p:cNvSpPr>
            <a:spLocks noGrp="1"/>
          </p:cNvSpPr>
          <p:nvPr>
            <p:ph type="sldNum" sz="quarter" idx="12"/>
          </p:nvPr>
        </p:nvSpPr>
        <p:spPr/>
        <p:txBody>
          <a:bodyPr/>
          <a:lstStyle/>
          <a:p>
            <a:fld id="{298E1642-600E-5747-9516-D0F5A03A9321}" type="slidenum">
              <a:rPr lang="en-SA" smtClean="0"/>
              <a:t>‹#›</a:t>
            </a:fld>
            <a:endParaRPr lang="en-SA"/>
          </a:p>
        </p:txBody>
      </p:sp>
    </p:spTree>
    <p:extLst>
      <p:ext uri="{BB962C8B-B14F-4D97-AF65-F5344CB8AC3E}">
        <p14:creationId xmlns:p14="http://schemas.microsoft.com/office/powerpoint/2010/main" val="2723875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7AFF44-719A-C749-A9FA-4ED92D0646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33989C42-C106-D544-8A7E-A5B752D255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69BE10EE-60FF-5B41-B200-86682141EC45}"/>
              </a:ext>
            </a:extLst>
          </p:cNvPr>
          <p:cNvSpPr>
            <a:spLocks noGrp="1"/>
          </p:cNvSpPr>
          <p:nvPr>
            <p:ph type="dt" sz="half" idx="10"/>
          </p:nvPr>
        </p:nvSpPr>
        <p:spPr/>
        <p:txBody>
          <a:bodyPr/>
          <a:lstStyle/>
          <a:p>
            <a:fld id="{029BF732-9C7D-DE43-B5FA-7955D8B43A86}" type="datetimeFigureOut">
              <a:rPr lang="en-SA" smtClean="0"/>
              <a:t>02/01/2022 R</a:t>
            </a:fld>
            <a:endParaRPr lang="en-SA"/>
          </a:p>
        </p:txBody>
      </p:sp>
      <p:sp>
        <p:nvSpPr>
          <p:cNvPr id="5" name="Footer Placeholder 4">
            <a:extLst>
              <a:ext uri="{FF2B5EF4-FFF2-40B4-BE49-F238E27FC236}">
                <a16:creationId xmlns:a16="http://schemas.microsoft.com/office/drawing/2014/main" id="{6530ABD5-19FE-0D4B-BC5C-6D9AB161CEEA}"/>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B769A47C-0F79-3C4E-B571-C52D369BF0AF}"/>
              </a:ext>
            </a:extLst>
          </p:cNvPr>
          <p:cNvSpPr>
            <a:spLocks noGrp="1"/>
          </p:cNvSpPr>
          <p:nvPr>
            <p:ph type="sldNum" sz="quarter" idx="12"/>
          </p:nvPr>
        </p:nvSpPr>
        <p:spPr/>
        <p:txBody>
          <a:bodyPr/>
          <a:lstStyle/>
          <a:p>
            <a:fld id="{298E1642-600E-5747-9516-D0F5A03A9321}" type="slidenum">
              <a:rPr lang="en-SA" smtClean="0"/>
              <a:t>‹#›</a:t>
            </a:fld>
            <a:endParaRPr lang="en-SA"/>
          </a:p>
        </p:txBody>
      </p:sp>
    </p:spTree>
    <p:extLst>
      <p:ext uri="{BB962C8B-B14F-4D97-AF65-F5344CB8AC3E}">
        <p14:creationId xmlns:p14="http://schemas.microsoft.com/office/powerpoint/2010/main" val="2445913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C7B46-5328-514E-963D-5CD5BC8E0287}"/>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4325734E-4601-2246-8262-10A19AA8F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CC135ACC-DD53-C343-8CB4-D69C5463E58D}"/>
              </a:ext>
            </a:extLst>
          </p:cNvPr>
          <p:cNvSpPr>
            <a:spLocks noGrp="1"/>
          </p:cNvSpPr>
          <p:nvPr>
            <p:ph type="dt" sz="half" idx="10"/>
          </p:nvPr>
        </p:nvSpPr>
        <p:spPr/>
        <p:txBody>
          <a:bodyPr/>
          <a:lstStyle/>
          <a:p>
            <a:fld id="{029BF732-9C7D-DE43-B5FA-7955D8B43A86}" type="datetimeFigureOut">
              <a:rPr lang="en-SA" smtClean="0"/>
              <a:t>02/01/2022 R</a:t>
            </a:fld>
            <a:endParaRPr lang="en-SA"/>
          </a:p>
        </p:txBody>
      </p:sp>
      <p:sp>
        <p:nvSpPr>
          <p:cNvPr id="5" name="Footer Placeholder 4">
            <a:extLst>
              <a:ext uri="{FF2B5EF4-FFF2-40B4-BE49-F238E27FC236}">
                <a16:creationId xmlns:a16="http://schemas.microsoft.com/office/drawing/2014/main" id="{E5681F41-FF44-B84F-B3BD-995C64E6B920}"/>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2796D4B0-795E-F347-AE26-50FE6FA95548}"/>
              </a:ext>
            </a:extLst>
          </p:cNvPr>
          <p:cNvSpPr>
            <a:spLocks noGrp="1"/>
          </p:cNvSpPr>
          <p:nvPr>
            <p:ph type="sldNum" sz="quarter" idx="12"/>
          </p:nvPr>
        </p:nvSpPr>
        <p:spPr/>
        <p:txBody>
          <a:bodyPr/>
          <a:lstStyle/>
          <a:p>
            <a:fld id="{298E1642-600E-5747-9516-D0F5A03A9321}" type="slidenum">
              <a:rPr lang="en-SA" smtClean="0"/>
              <a:t>‹#›</a:t>
            </a:fld>
            <a:endParaRPr lang="en-SA"/>
          </a:p>
        </p:txBody>
      </p:sp>
    </p:spTree>
    <p:extLst>
      <p:ext uri="{BB962C8B-B14F-4D97-AF65-F5344CB8AC3E}">
        <p14:creationId xmlns:p14="http://schemas.microsoft.com/office/powerpoint/2010/main" val="3311187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6C9D-67BF-EE4B-82E2-E7AEFC8AEF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A"/>
          </a:p>
        </p:txBody>
      </p:sp>
      <p:sp>
        <p:nvSpPr>
          <p:cNvPr id="3" name="Text Placeholder 2">
            <a:extLst>
              <a:ext uri="{FF2B5EF4-FFF2-40B4-BE49-F238E27FC236}">
                <a16:creationId xmlns:a16="http://schemas.microsoft.com/office/drawing/2014/main" id="{C66DC834-436D-3243-B827-D2752AEBB3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61B99C-645F-9B48-B9D9-424C9A3486CB}"/>
              </a:ext>
            </a:extLst>
          </p:cNvPr>
          <p:cNvSpPr>
            <a:spLocks noGrp="1"/>
          </p:cNvSpPr>
          <p:nvPr>
            <p:ph type="dt" sz="half" idx="10"/>
          </p:nvPr>
        </p:nvSpPr>
        <p:spPr/>
        <p:txBody>
          <a:bodyPr/>
          <a:lstStyle/>
          <a:p>
            <a:fld id="{029BF732-9C7D-DE43-B5FA-7955D8B43A86}" type="datetimeFigureOut">
              <a:rPr lang="en-SA" smtClean="0"/>
              <a:t>02/01/2022 R</a:t>
            </a:fld>
            <a:endParaRPr lang="en-SA"/>
          </a:p>
        </p:txBody>
      </p:sp>
      <p:sp>
        <p:nvSpPr>
          <p:cNvPr id="5" name="Footer Placeholder 4">
            <a:extLst>
              <a:ext uri="{FF2B5EF4-FFF2-40B4-BE49-F238E27FC236}">
                <a16:creationId xmlns:a16="http://schemas.microsoft.com/office/drawing/2014/main" id="{BB493278-E790-834E-8C40-DB5A368DF329}"/>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391B10C4-6F97-9E47-9D10-D9675FF6F545}"/>
              </a:ext>
            </a:extLst>
          </p:cNvPr>
          <p:cNvSpPr>
            <a:spLocks noGrp="1"/>
          </p:cNvSpPr>
          <p:nvPr>
            <p:ph type="sldNum" sz="quarter" idx="12"/>
          </p:nvPr>
        </p:nvSpPr>
        <p:spPr/>
        <p:txBody>
          <a:bodyPr/>
          <a:lstStyle/>
          <a:p>
            <a:fld id="{298E1642-600E-5747-9516-D0F5A03A9321}" type="slidenum">
              <a:rPr lang="en-SA" smtClean="0"/>
              <a:t>‹#›</a:t>
            </a:fld>
            <a:endParaRPr lang="en-SA"/>
          </a:p>
        </p:txBody>
      </p:sp>
    </p:spTree>
    <p:extLst>
      <p:ext uri="{BB962C8B-B14F-4D97-AF65-F5344CB8AC3E}">
        <p14:creationId xmlns:p14="http://schemas.microsoft.com/office/powerpoint/2010/main" val="1615619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48818-0EE5-8B4F-BD94-0D26ED5A767B}"/>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70589DFB-AFFE-CB4F-A77D-DBACED4243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Content Placeholder 3">
            <a:extLst>
              <a:ext uri="{FF2B5EF4-FFF2-40B4-BE49-F238E27FC236}">
                <a16:creationId xmlns:a16="http://schemas.microsoft.com/office/drawing/2014/main" id="{CEFB2ED2-4BD3-2A43-AB3E-5C24DE2A14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Date Placeholder 4">
            <a:extLst>
              <a:ext uri="{FF2B5EF4-FFF2-40B4-BE49-F238E27FC236}">
                <a16:creationId xmlns:a16="http://schemas.microsoft.com/office/drawing/2014/main" id="{BF82E1B9-99DA-7C4D-ABDF-EEB1CFF85C20}"/>
              </a:ext>
            </a:extLst>
          </p:cNvPr>
          <p:cNvSpPr>
            <a:spLocks noGrp="1"/>
          </p:cNvSpPr>
          <p:nvPr>
            <p:ph type="dt" sz="half" idx="10"/>
          </p:nvPr>
        </p:nvSpPr>
        <p:spPr/>
        <p:txBody>
          <a:bodyPr/>
          <a:lstStyle/>
          <a:p>
            <a:fld id="{029BF732-9C7D-DE43-B5FA-7955D8B43A86}" type="datetimeFigureOut">
              <a:rPr lang="en-SA" smtClean="0"/>
              <a:t>02/01/2022 R</a:t>
            </a:fld>
            <a:endParaRPr lang="en-SA"/>
          </a:p>
        </p:txBody>
      </p:sp>
      <p:sp>
        <p:nvSpPr>
          <p:cNvPr id="6" name="Footer Placeholder 5">
            <a:extLst>
              <a:ext uri="{FF2B5EF4-FFF2-40B4-BE49-F238E27FC236}">
                <a16:creationId xmlns:a16="http://schemas.microsoft.com/office/drawing/2014/main" id="{366DC7C1-251C-524F-9737-4BD3023FE688}"/>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168A2D73-7F71-264D-A486-25F31676A3F7}"/>
              </a:ext>
            </a:extLst>
          </p:cNvPr>
          <p:cNvSpPr>
            <a:spLocks noGrp="1"/>
          </p:cNvSpPr>
          <p:nvPr>
            <p:ph type="sldNum" sz="quarter" idx="12"/>
          </p:nvPr>
        </p:nvSpPr>
        <p:spPr/>
        <p:txBody>
          <a:bodyPr/>
          <a:lstStyle/>
          <a:p>
            <a:fld id="{298E1642-600E-5747-9516-D0F5A03A9321}" type="slidenum">
              <a:rPr lang="en-SA" smtClean="0"/>
              <a:t>‹#›</a:t>
            </a:fld>
            <a:endParaRPr lang="en-SA"/>
          </a:p>
        </p:txBody>
      </p:sp>
    </p:spTree>
    <p:extLst>
      <p:ext uri="{BB962C8B-B14F-4D97-AF65-F5344CB8AC3E}">
        <p14:creationId xmlns:p14="http://schemas.microsoft.com/office/powerpoint/2010/main" val="3497296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93AA-E98A-2443-AE85-87F025DE384B}"/>
              </a:ext>
            </a:extLst>
          </p:cNvPr>
          <p:cNvSpPr>
            <a:spLocks noGrp="1"/>
          </p:cNvSpPr>
          <p:nvPr>
            <p:ph type="title"/>
          </p:nvPr>
        </p:nvSpPr>
        <p:spPr>
          <a:xfrm>
            <a:off x="839788" y="365125"/>
            <a:ext cx="10515600" cy="1325563"/>
          </a:xfrm>
        </p:spPr>
        <p:txBody>
          <a:bodyPr/>
          <a:lstStyle/>
          <a:p>
            <a:r>
              <a:rPr lang="en-US"/>
              <a:t>Click to edit Master title style</a:t>
            </a:r>
            <a:endParaRPr lang="en-SA"/>
          </a:p>
        </p:txBody>
      </p:sp>
      <p:sp>
        <p:nvSpPr>
          <p:cNvPr id="3" name="Text Placeholder 2">
            <a:extLst>
              <a:ext uri="{FF2B5EF4-FFF2-40B4-BE49-F238E27FC236}">
                <a16:creationId xmlns:a16="http://schemas.microsoft.com/office/drawing/2014/main" id="{36F84BE0-0E7F-774D-B9B3-596F04CC8B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8C4A9E-868D-A542-B49D-BB3B1EEDFF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Text Placeholder 4">
            <a:extLst>
              <a:ext uri="{FF2B5EF4-FFF2-40B4-BE49-F238E27FC236}">
                <a16:creationId xmlns:a16="http://schemas.microsoft.com/office/drawing/2014/main" id="{0874A77E-035A-764A-A1DD-0B2105D5E9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B480EE-3282-8740-9ABD-2546ABD0A8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7" name="Date Placeholder 6">
            <a:extLst>
              <a:ext uri="{FF2B5EF4-FFF2-40B4-BE49-F238E27FC236}">
                <a16:creationId xmlns:a16="http://schemas.microsoft.com/office/drawing/2014/main" id="{64722CE8-ECE3-2B40-B195-18AEA8055167}"/>
              </a:ext>
            </a:extLst>
          </p:cNvPr>
          <p:cNvSpPr>
            <a:spLocks noGrp="1"/>
          </p:cNvSpPr>
          <p:nvPr>
            <p:ph type="dt" sz="half" idx="10"/>
          </p:nvPr>
        </p:nvSpPr>
        <p:spPr/>
        <p:txBody>
          <a:bodyPr/>
          <a:lstStyle/>
          <a:p>
            <a:fld id="{029BF732-9C7D-DE43-B5FA-7955D8B43A86}" type="datetimeFigureOut">
              <a:rPr lang="en-SA" smtClean="0"/>
              <a:t>02/01/2022 R</a:t>
            </a:fld>
            <a:endParaRPr lang="en-SA"/>
          </a:p>
        </p:txBody>
      </p:sp>
      <p:sp>
        <p:nvSpPr>
          <p:cNvPr id="8" name="Footer Placeholder 7">
            <a:extLst>
              <a:ext uri="{FF2B5EF4-FFF2-40B4-BE49-F238E27FC236}">
                <a16:creationId xmlns:a16="http://schemas.microsoft.com/office/drawing/2014/main" id="{AE619E17-133C-A94A-AD78-C01DC723C556}"/>
              </a:ext>
            </a:extLst>
          </p:cNvPr>
          <p:cNvSpPr>
            <a:spLocks noGrp="1"/>
          </p:cNvSpPr>
          <p:nvPr>
            <p:ph type="ftr" sz="quarter" idx="11"/>
          </p:nvPr>
        </p:nvSpPr>
        <p:spPr/>
        <p:txBody>
          <a:bodyPr/>
          <a:lstStyle/>
          <a:p>
            <a:endParaRPr lang="en-SA"/>
          </a:p>
        </p:txBody>
      </p:sp>
      <p:sp>
        <p:nvSpPr>
          <p:cNvPr id="9" name="Slide Number Placeholder 8">
            <a:extLst>
              <a:ext uri="{FF2B5EF4-FFF2-40B4-BE49-F238E27FC236}">
                <a16:creationId xmlns:a16="http://schemas.microsoft.com/office/drawing/2014/main" id="{22CF408C-45D0-C44E-B9B8-3575A0803880}"/>
              </a:ext>
            </a:extLst>
          </p:cNvPr>
          <p:cNvSpPr>
            <a:spLocks noGrp="1"/>
          </p:cNvSpPr>
          <p:nvPr>
            <p:ph type="sldNum" sz="quarter" idx="12"/>
          </p:nvPr>
        </p:nvSpPr>
        <p:spPr/>
        <p:txBody>
          <a:bodyPr/>
          <a:lstStyle/>
          <a:p>
            <a:fld id="{298E1642-600E-5747-9516-D0F5A03A9321}" type="slidenum">
              <a:rPr lang="en-SA" smtClean="0"/>
              <a:t>‹#›</a:t>
            </a:fld>
            <a:endParaRPr lang="en-SA"/>
          </a:p>
        </p:txBody>
      </p:sp>
    </p:spTree>
    <p:extLst>
      <p:ext uri="{BB962C8B-B14F-4D97-AF65-F5344CB8AC3E}">
        <p14:creationId xmlns:p14="http://schemas.microsoft.com/office/powerpoint/2010/main" val="702171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A86A-8EE5-0C43-84C6-C728D9B64DA8}"/>
              </a:ext>
            </a:extLst>
          </p:cNvPr>
          <p:cNvSpPr>
            <a:spLocks noGrp="1"/>
          </p:cNvSpPr>
          <p:nvPr>
            <p:ph type="title"/>
          </p:nvPr>
        </p:nvSpPr>
        <p:spPr/>
        <p:txBody>
          <a:bodyPr/>
          <a:lstStyle/>
          <a:p>
            <a:r>
              <a:rPr lang="en-US"/>
              <a:t>Click to edit Master title style</a:t>
            </a:r>
            <a:endParaRPr lang="en-SA"/>
          </a:p>
        </p:txBody>
      </p:sp>
      <p:sp>
        <p:nvSpPr>
          <p:cNvPr id="3" name="Date Placeholder 2">
            <a:extLst>
              <a:ext uri="{FF2B5EF4-FFF2-40B4-BE49-F238E27FC236}">
                <a16:creationId xmlns:a16="http://schemas.microsoft.com/office/drawing/2014/main" id="{997C6245-7616-8445-BBC8-47177BE00498}"/>
              </a:ext>
            </a:extLst>
          </p:cNvPr>
          <p:cNvSpPr>
            <a:spLocks noGrp="1"/>
          </p:cNvSpPr>
          <p:nvPr>
            <p:ph type="dt" sz="half" idx="10"/>
          </p:nvPr>
        </p:nvSpPr>
        <p:spPr/>
        <p:txBody>
          <a:bodyPr/>
          <a:lstStyle/>
          <a:p>
            <a:fld id="{029BF732-9C7D-DE43-B5FA-7955D8B43A86}" type="datetimeFigureOut">
              <a:rPr lang="en-SA" smtClean="0"/>
              <a:t>02/01/2022 R</a:t>
            </a:fld>
            <a:endParaRPr lang="en-SA"/>
          </a:p>
        </p:txBody>
      </p:sp>
      <p:sp>
        <p:nvSpPr>
          <p:cNvPr id="4" name="Footer Placeholder 3">
            <a:extLst>
              <a:ext uri="{FF2B5EF4-FFF2-40B4-BE49-F238E27FC236}">
                <a16:creationId xmlns:a16="http://schemas.microsoft.com/office/drawing/2014/main" id="{514B6C02-3FC0-9B41-B849-1215535B6726}"/>
              </a:ext>
            </a:extLst>
          </p:cNvPr>
          <p:cNvSpPr>
            <a:spLocks noGrp="1"/>
          </p:cNvSpPr>
          <p:nvPr>
            <p:ph type="ftr" sz="quarter" idx="11"/>
          </p:nvPr>
        </p:nvSpPr>
        <p:spPr/>
        <p:txBody>
          <a:bodyPr/>
          <a:lstStyle/>
          <a:p>
            <a:endParaRPr lang="en-SA"/>
          </a:p>
        </p:txBody>
      </p:sp>
      <p:sp>
        <p:nvSpPr>
          <p:cNvPr id="5" name="Slide Number Placeholder 4">
            <a:extLst>
              <a:ext uri="{FF2B5EF4-FFF2-40B4-BE49-F238E27FC236}">
                <a16:creationId xmlns:a16="http://schemas.microsoft.com/office/drawing/2014/main" id="{7D707251-4B90-CC4B-912B-98B3B4C258F1}"/>
              </a:ext>
            </a:extLst>
          </p:cNvPr>
          <p:cNvSpPr>
            <a:spLocks noGrp="1"/>
          </p:cNvSpPr>
          <p:nvPr>
            <p:ph type="sldNum" sz="quarter" idx="12"/>
          </p:nvPr>
        </p:nvSpPr>
        <p:spPr/>
        <p:txBody>
          <a:bodyPr/>
          <a:lstStyle/>
          <a:p>
            <a:fld id="{298E1642-600E-5747-9516-D0F5A03A9321}" type="slidenum">
              <a:rPr lang="en-SA" smtClean="0"/>
              <a:t>‹#›</a:t>
            </a:fld>
            <a:endParaRPr lang="en-SA"/>
          </a:p>
        </p:txBody>
      </p:sp>
    </p:spTree>
    <p:extLst>
      <p:ext uri="{BB962C8B-B14F-4D97-AF65-F5344CB8AC3E}">
        <p14:creationId xmlns:p14="http://schemas.microsoft.com/office/powerpoint/2010/main" val="1792728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00DB94-0DC9-1549-830D-7237499E7C75}"/>
              </a:ext>
            </a:extLst>
          </p:cNvPr>
          <p:cNvSpPr>
            <a:spLocks noGrp="1"/>
          </p:cNvSpPr>
          <p:nvPr>
            <p:ph type="dt" sz="half" idx="10"/>
          </p:nvPr>
        </p:nvSpPr>
        <p:spPr/>
        <p:txBody>
          <a:bodyPr/>
          <a:lstStyle/>
          <a:p>
            <a:fld id="{029BF732-9C7D-DE43-B5FA-7955D8B43A86}" type="datetimeFigureOut">
              <a:rPr lang="en-SA" smtClean="0"/>
              <a:t>02/01/2022 R</a:t>
            </a:fld>
            <a:endParaRPr lang="en-SA"/>
          </a:p>
        </p:txBody>
      </p:sp>
      <p:sp>
        <p:nvSpPr>
          <p:cNvPr id="3" name="Footer Placeholder 2">
            <a:extLst>
              <a:ext uri="{FF2B5EF4-FFF2-40B4-BE49-F238E27FC236}">
                <a16:creationId xmlns:a16="http://schemas.microsoft.com/office/drawing/2014/main" id="{8AAC5B57-341B-0341-9129-85CDD527E049}"/>
              </a:ext>
            </a:extLst>
          </p:cNvPr>
          <p:cNvSpPr>
            <a:spLocks noGrp="1"/>
          </p:cNvSpPr>
          <p:nvPr>
            <p:ph type="ftr" sz="quarter" idx="11"/>
          </p:nvPr>
        </p:nvSpPr>
        <p:spPr/>
        <p:txBody>
          <a:bodyPr/>
          <a:lstStyle/>
          <a:p>
            <a:endParaRPr lang="en-SA"/>
          </a:p>
        </p:txBody>
      </p:sp>
      <p:sp>
        <p:nvSpPr>
          <p:cNvPr id="4" name="Slide Number Placeholder 3">
            <a:extLst>
              <a:ext uri="{FF2B5EF4-FFF2-40B4-BE49-F238E27FC236}">
                <a16:creationId xmlns:a16="http://schemas.microsoft.com/office/drawing/2014/main" id="{7B8E8662-32F1-FC46-B26A-46622C174835}"/>
              </a:ext>
            </a:extLst>
          </p:cNvPr>
          <p:cNvSpPr>
            <a:spLocks noGrp="1"/>
          </p:cNvSpPr>
          <p:nvPr>
            <p:ph type="sldNum" sz="quarter" idx="12"/>
          </p:nvPr>
        </p:nvSpPr>
        <p:spPr/>
        <p:txBody>
          <a:bodyPr/>
          <a:lstStyle/>
          <a:p>
            <a:fld id="{298E1642-600E-5747-9516-D0F5A03A9321}" type="slidenum">
              <a:rPr lang="en-SA" smtClean="0"/>
              <a:t>‹#›</a:t>
            </a:fld>
            <a:endParaRPr lang="en-SA"/>
          </a:p>
        </p:txBody>
      </p:sp>
    </p:spTree>
    <p:extLst>
      <p:ext uri="{BB962C8B-B14F-4D97-AF65-F5344CB8AC3E}">
        <p14:creationId xmlns:p14="http://schemas.microsoft.com/office/powerpoint/2010/main" val="262295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1A2E-3DD8-6C46-98E7-7E9F5E1A9D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Content Placeholder 2">
            <a:extLst>
              <a:ext uri="{FF2B5EF4-FFF2-40B4-BE49-F238E27FC236}">
                <a16:creationId xmlns:a16="http://schemas.microsoft.com/office/drawing/2014/main" id="{CAD1EA3B-E3A8-2B4D-AE36-2791F28D92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Text Placeholder 3">
            <a:extLst>
              <a:ext uri="{FF2B5EF4-FFF2-40B4-BE49-F238E27FC236}">
                <a16:creationId xmlns:a16="http://schemas.microsoft.com/office/drawing/2014/main" id="{8D542F4B-D4F2-404A-9DCD-4D574855E1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E0B065-D750-CE45-AD2E-D94D700C2A79}"/>
              </a:ext>
            </a:extLst>
          </p:cNvPr>
          <p:cNvSpPr>
            <a:spLocks noGrp="1"/>
          </p:cNvSpPr>
          <p:nvPr>
            <p:ph type="dt" sz="half" idx="10"/>
          </p:nvPr>
        </p:nvSpPr>
        <p:spPr/>
        <p:txBody>
          <a:bodyPr/>
          <a:lstStyle/>
          <a:p>
            <a:fld id="{029BF732-9C7D-DE43-B5FA-7955D8B43A86}" type="datetimeFigureOut">
              <a:rPr lang="en-SA" smtClean="0"/>
              <a:t>02/01/2022 R</a:t>
            </a:fld>
            <a:endParaRPr lang="en-SA"/>
          </a:p>
        </p:txBody>
      </p:sp>
      <p:sp>
        <p:nvSpPr>
          <p:cNvPr id="6" name="Footer Placeholder 5">
            <a:extLst>
              <a:ext uri="{FF2B5EF4-FFF2-40B4-BE49-F238E27FC236}">
                <a16:creationId xmlns:a16="http://schemas.microsoft.com/office/drawing/2014/main" id="{7379CAD5-323F-5740-8667-98E5DB343BBF}"/>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AC537CDB-C075-8D48-8A47-0A5F86678BFF}"/>
              </a:ext>
            </a:extLst>
          </p:cNvPr>
          <p:cNvSpPr>
            <a:spLocks noGrp="1"/>
          </p:cNvSpPr>
          <p:nvPr>
            <p:ph type="sldNum" sz="quarter" idx="12"/>
          </p:nvPr>
        </p:nvSpPr>
        <p:spPr/>
        <p:txBody>
          <a:bodyPr/>
          <a:lstStyle/>
          <a:p>
            <a:fld id="{298E1642-600E-5747-9516-D0F5A03A9321}" type="slidenum">
              <a:rPr lang="en-SA" smtClean="0"/>
              <a:t>‹#›</a:t>
            </a:fld>
            <a:endParaRPr lang="en-SA"/>
          </a:p>
        </p:txBody>
      </p:sp>
    </p:spTree>
    <p:extLst>
      <p:ext uri="{BB962C8B-B14F-4D97-AF65-F5344CB8AC3E}">
        <p14:creationId xmlns:p14="http://schemas.microsoft.com/office/powerpoint/2010/main" val="3753757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E82D0-49D9-5147-9919-C6C9E72165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Picture Placeholder 2">
            <a:extLst>
              <a:ext uri="{FF2B5EF4-FFF2-40B4-BE49-F238E27FC236}">
                <a16:creationId xmlns:a16="http://schemas.microsoft.com/office/drawing/2014/main" id="{B72CAB85-E231-2841-B176-68864AD62B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A"/>
          </a:p>
        </p:txBody>
      </p:sp>
      <p:sp>
        <p:nvSpPr>
          <p:cNvPr id="4" name="Text Placeholder 3">
            <a:extLst>
              <a:ext uri="{FF2B5EF4-FFF2-40B4-BE49-F238E27FC236}">
                <a16:creationId xmlns:a16="http://schemas.microsoft.com/office/drawing/2014/main" id="{FD7B7FD5-9754-FC4B-B037-08E37CDB2C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0B4995-A847-C048-B011-D235D40C3874}"/>
              </a:ext>
            </a:extLst>
          </p:cNvPr>
          <p:cNvSpPr>
            <a:spLocks noGrp="1"/>
          </p:cNvSpPr>
          <p:nvPr>
            <p:ph type="dt" sz="half" idx="10"/>
          </p:nvPr>
        </p:nvSpPr>
        <p:spPr/>
        <p:txBody>
          <a:bodyPr/>
          <a:lstStyle/>
          <a:p>
            <a:fld id="{029BF732-9C7D-DE43-B5FA-7955D8B43A86}" type="datetimeFigureOut">
              <a:rPr lang="en-SA" smtClean="0"/>
              <a:t>02/01/2022 R</a:t>
            </a:fld>
            <a:endParaRPr lang="en-SA"/>
          </a:p>
        </p:txBody>
      </p:sp>
      <p:sp>
        <p:nvSpPr>
          <p:cNvPr id="6" name="Footer Placeholder 5">
            <a:extLst>
              <a:ext uri="{FF2B5EF4-FFF2-40B4-BE49-F238E27FC236}">
                <a16:creationId xmlns:a16="http://schemas.microsoft.com/office/drawing/2014/main" id="{D2E12DE4-F88E-F846-9AE9-E270A5DF7EE5}"/>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F82B2126-576A-0248-B453-1A6344D4EAA8}"/>
              </a:ext>
            </a:extLst>
          </p:cNvPr>
          <p:cNvSpPr>
            <a:spLocks noGrp="1"/>
          </p:cNvSpPr>
          <p:nvPr>
            <p:ph type="sldNum" sz="quarter" idx="12"/>
          </p:nvPr>
        </p:nvSpPr>
        <p:spPr/>
        <p:txBody>
          <a:bodyPr/>
          <a:lstStyle/>
          <a:p>
            <a:fld id="{298E1642-600E-5747-9516-D0F5A03A9321}" type="slidenum">
              <a:rPr lang="en-SA" smtClean="0"/>
              <a:t>‹#›</a:t>
            </a:fld>
            <a:endParaRPr lang="en-SA"/>
          </a:p>
        </p:txBody>
      </p:sp>
    </p:spTree>
    <p:extLst>
      <p:ext uri="{BB962C8B-B14F-4D97-AF65-F5344CB8AC3E}">
        <p14:creationId xmlns:p14="http://schemas.microsoft.com/office/powerpoint/2010/main" val="839889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2B6D1-B730-AB43-A515-1325E137B1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A"/>
          </a:p>
        </p:txBody>
      </p:sp>
      <p:sp>
        <p:nvSpPr>
          <p:cNvPr id="3" name="Text Placeholder 2">
            <a:extLst>
              <a:ext uri="{FF2B5EF4-FFF2-40B4-BE49-F238E27FC236}">
                <a16:creationId xmlns:a16="http://schemas.microsoft.com/office/drawing/2014/main" id="{57A019E3-2540-5645-B6D2-D4C6B527C4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9D62972D-B7D8-714C-8B31-18052299D9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9BF732-9C7D-DE43-B5FA-7955D8B43A86}" type="datetimeFigureOut">
              <a:rPr lang="en-SA" smtClean="0"/>
              <a:t>02/01/2022 R</a:t>
            </a:fld>
            <a:endParaRPr lang="en-SA"/>
          </a:p>
        </p:txBody>
      </p:sp>
      <p:sp>
        <p:nvSpPr>
          <p:cNvPr id="5" name="Footer Placeholder 4">
            <a:extLst>
              <a:ext uri="{FF2B5EF4-FFF2-40B4-BE49-F238E27FC236}">
                <a16:creationId xmlns:a16="http://schemas.microsoft.com/office/drawing/2014/main" id="{CE8C0BB9-F196-D64F-9FEB-EF5C2CE6B7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A"/>
          </a:p>
        </p:txBody>
      </p:sp>
      <p:sp>
        <p:nvSpPr>
          <p:cNvPr id="6" name="Slide Number Placeholder 5">
            <a:extLst>
              <a:ext uri="{FF2B5EF4-FFF2-40B4-BE49-F238E27FC236}">
                <a16:creationId xmlns:a16="http://schemas.microsoft.com/office/drawing/2014/main" id="{FF794DA2-4609-FE4B-8E5E-6B57814EC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8E1642-600E-5747-9516-D0F5A03A9321}" type="slidenum">
              <a:rPr lang="en-SA" smtClean="0"/>
              <a:t>‹#›</a:t>
            </a:fld>
            <a:endParaRPr lang="en-SA"/>
          </a:p>
        </p:txBody>
      </p:sp>
    </p:spTree>
    <p:extLst>
      <p:ext uri="{BB962C8B-B14F-4D97-AF65-F5344CB8AC3E}">
        <p14:creationId xmlns:p14="http://schemas.microsoft.com/office/powerpoint/2010/main" val="1651160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32F65-2913-B14F-B901-9DA1D4BB59B7}"/>
              </a:ext>
            </a:extLst>
          </p:cNvPr>
          <p:cNvSpPr>
            <a:spLocks noGrp="1"/>
          </p:cNvSpPr>
          <p:nvPr>
            <p:ph type="ctrTitle"/>
          </p:nvPr>
        </p:nvSpPr>
        <p:spPr>
          <a:xfrm>
            <a:off x="842962" y="2176503"/>
            <a:ext cx="10506075" cy="2504993"/>
          </a:xfrm>
        </p:spPr>
        <p:txBody>
          <a:bodyPr>
            <a:normAutofit/>
          </a:bodyPr>
          <a:lstStyle/>
          <a:p>
            <a:r>
              <a:rPr lang="en-SA" b="1" dirty="0">
                <a:solidFill>
                  <a:schemeClr val="tx1">
                    <a:lumMod val="85000"/>
                    <a:lumOff val="15000"/>
                  </a:schemeClr>
                </a:solidFill>
              </a:rPr>
              <a:t>Project #3</a:t>
            </a:r>
            <a:br>
              <a:rPr lang="en-SA" dirty="0">
                <a:solidFill>
                  <a:schemeClr val="tx1">
                    <a:lumMod val="85000"/>
                    <a:lumOff val="15000"/>
                  </a:schemeClr>
                </a:solidFill>
              </a:rPr>
            </a:br>
            <a:r>
              <a:rPr lang="en-US" dirty="0">
                <a:solidFill>
                  <a:schemeClr val="tx1">
                    <a:lumMod val="85000"/>
                    <a:lumOff val="15000"/>
                  </a:schemeClr>
                </a:solidFill>
              </a:rPr>
              <a:t>Chinook </a:t>
            </a:r>
            <a:r>
              <a:rPr lang="en-US" dirty="0" err="1">
                <a:solidFill>
                  <a:schemeClr val="tx1">
                    <a:lumMod val="85000"/>
                    <a:lumOff val="15000"/>
                  </a:schemeClr>
                </a:solidFill>
              </a:rPr>
              <a:t>DataBase</a:t>
            </a:r>
            <a:br>
              <a:rPr lang="en-US" dirty="0">
                <a:solidFill>
                  <a:schemeClr val="tx1">
                    <a:lumMod val="85000"/>
                    <a:lumOff val="15000"/>
                  </a:schemeClr>
                </a:solidFill>
              </a:rPr>
            </a:br>
            <a:r>
              <a:rPr lang="en-US" sz="5400" dirty="0">
                <a:solidFill>
                  <a:schemeClr val="tx1">
                    <a:lumMod val="85000"/>
                    <a:lumOff val="15000"/>
                  </a:schemeClr>
                </a:solidFill>
              </a:rPr>
              <a:t>Query a Digital Music Store Database</a:t>
            </a:r>
            <a:endParaRPr lang="en-SA" dirty="0">
              <a:solidFill>
                <a:schemeClr val="tx1">
                  <a:lumMod val="85000"/>
                  <a:lumOff val="15000"/>
                </a:schemeClr>
              </a:solidFill>
            </a:endParaRPr>
          </a:p>
        </p:txBody>
      </p:sp>
    </p:spTree>
    <p:extLst>
      <p:ext uri="{BB962C8B-B14F-4D97-AF65-F5344CB8AC3E}">
        <p14:creationId xmlns:p14="http://schemas.microsoft.com/office/powerpoint/2010/main" val="1591994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E21AC-B82F-EB4E-AD57-793C5CF65AFA}"/>
              </a:ext>
            </a:extLst>
          </p:cNvPr>
          <p:cNvSpPr>
            <a:spLocks noGrp="1"/>
          </p:cNvSpPr>
          <p:nvPr>
            <p:ph type="title"/>
          </p:nvPr>
        </p:nvSpPr>
        <p:spPr>
          <a:xfrm>
            <a:off x="0" y="0"/>
            <a:ext cx="12192000" cy="1161535"/>
          </a:xfrm>
          <a:solidFill>
            <a:schemeClr val="tx2">
              <a:lumMod val="20000"/>
              <a:lumOff val="80000"/>
            </a:schemeClr>
          </a:solidFill>
        </p:spPr>
        <p:txBody>
          <a:bodyPr>
            <a:normAutofit/>
          </a:bodyPr>
          <a:lstStyle/>
          <a:p>
            <a:pPr algn="ctr" rtl="0">
              <a:defRPr sz="1400" b="0" i="0" u="none" strike="noStrike" kern="1200" spc="0" baseline="0">
                <a:solidFill>
                  <a:sysClr val="windowText" lastClr="000000">
                    <a:lumMod val="65000"/>
                    <a:lumOff val="35000"/>
                  </a:sysClr>
                </a:solidFill>
                <a:latin typeface="+mn-lt"/>
                <a:ea typeface="+mn-ea"/>
                <a:cs typeface="+mn-cs"/>
              </a:defRPr>
            </a:pPr>
            <a:r>
              <a:rPr lang="en-US" sz="3200" dirty="0"/>
              <a:t>The top three artist in terms of sales</a:t>
            </a:r>
          </a:p>
        </p:txBody>
      </p:sp>
      <p:graphicFrame>
        <p:nvGraphicFramePr>
          <p:cNvPr id="4" name="Content Placeholder 3">
            <a:extLst>
              <a:ext uri="{FF2B5EF4-FFF2-40B4-BE49-F238E27FC236}">
                <a16:creationId xmlns:a16="http://schemas.microsoft.com/office/drawing/2014/main" id="{B2EE429C-5E64-8648-B1DB-EBE3BAA6F7A3}"/>
              </a:ext>
            </a:extLst>
          </p:cNvPr>
          <p:cNvGraphicFramePr>
            <a:graphicFrameLocks noGrp="1"/>
          </p:cNvGraphicFramePr>
          <p:nvPr>
            <p:ph idx="1"/>
            <p:extLst>
              <p:ext uri="{D42A27DB-BD31-4B8C-83A1-F6EECF244321}">
                <p14:modId xmlns:p14="http://schemas.microsoft.com/office/powerpoint/2010/main" val="1420875493"/>
              </p:ext>
            </p:extLst>
          </p:nvPr>
        </p:nvGraphicFramePr>
        <p:xfrm>
          <a:off x="838201" y="1825625"/>
          <a:ext cx="4876799" cy="3586634"/>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2">
            <a:extLst>
              <a:ext uri="{FF2B5EF4-FFF2-40B4-BE49-F238E27FC236}">
                <a16:creationId xmlns:a16="http://schemas.microsoft.com/office/drawing/2014/main" id="{67B6B781-D975-2F43-9632-5E50C919AE5A}"/>
              </a:ext>
            </a:extLst>
          </p:cNvPr>
          <p:cNvSpPr txBox="1">
            <a:spLocks/>
          </p:cNvSpPr>
          <p:nvPr/>
        </p:nvSpPr>
        <p:spPr>
          <a:xfrm>
            <a:off x="6908199" y="2420935"/>
            <a:ext cx="4739244" cy="23960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tx1">
                    <a:lumMod val="50000"/>
                    <a:lumOff val="50000"/>
                  </a:schemeClr>
                </a:solidFill>
              </a:rPr>
              <a:t>We can see Iron Maiden is most is the best artist in terms of sales with a total earned is almost 200$. Lost is the second artist made revenue around 139$ and U2 is the third artist with a total earned around to 134$.</a:t>
            </a:r>
            <a:endParaRPr lang="en-SA" sz="2400" dirty="0">
              <a:solidFill>
                <a:schemeClr val="tx1">
                  <a:lumMod val="50000"/>
                  <a:lumOff val="50000"/>
                </a:schemeClr>
              </a:solidFill>
            </a:endParaRPr>
          </a:p>
        </p:txBody>
      </p:sp>
    </p:spTree>
    <p:extLst>
      <p:ext uri="{BB962C8B-B14F-4D97-AF65-F5344CB8AC3E}">
        <p14:creationId xmlns:p14="http://schemas.microsoft.com/office/powerpoint/2010/main" val="1410715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CE7C8D-82C0-3C47-8C32-D81AA3FA745B}"/>
              </a:ext>
            </a:extLst>
          </p:cNvPr>
          <p:cNvSpPr>
            <a:spLocks noGrp="1"/>
          </p:cNvSpPr>
          <p:nvPr>
            <p:ph idx="1"/>
          </p:nvPr>
        </p:nvSpPr>
        <p:spPr>
          <a:xfrm>
            <a:off x="6614557" y="2418277"/>
            <a:ext cx="4739244" cy="2689225"/>
          </a:xfrm>
        </p:spPr>
        <p:txBody>
          <a:bodyPr>
            <a:normAutofit lnSpcReduction="10000"/>
          </a:bodyPr>
          <a:lstStyle/>
          <a:p>
            <a:pPr marL="0" indent="0" algn="ctr">
              <a:buNone/>
            </a:pPr>
            <a:r>
              <a:rPr lang="en-US" sz="2400" dirty="0">
                <a:solidFill>
                  <a:schemeClr val="tx1">
                    <a:lumMod val="50000"/>
                    <a:lumOff val="50000"/>
                  </a:schemeClr>
                </a:solidFill>
              </a:rPr>
              <a:t>We can see from the chart that Peacock Jane has been assigned to most of the sales order and from the graph we can see there's no significant difference between Park Margaret and Peacock, and Johnson Steve, the lowest has lost sales order.</a:t>
            </a:r>
            <a:endParaRPr lang="en-SA" sz="2400" dirty="0">
              <a:solidFill>
                <a:schemeClr val="tx1">
                  <a:lumMod val="50000"/>
                  <a:lumOff val="50000"/>
                </a:schemeClr>
              </a:solidFill>
            </a:endParaRPr>
          </a:p>
        </p:txBody>
      </p:sp>
      <p:sp>
        <p:nvSpPr>
          <p:cNvPr id="4" name="Title 1">
            <a:extLst>
              <a:ext uri="{FF2B5EF4-FFF2-40B4-BE49-F238E27FC236}">
                <a16:creationId xmlns:a16="http://schemas.microsoft.com/office/drawing/2014/main" id="{3DDD60E2-8CAF-B443-865A-717492CFEA4C}"/>
              </a:ext>
            </a:extLst>
          </p:cNvPr>
          <p:cNvSpPr txBox="1">
            <a:spLocks/>
          </p:cNvSpPr>
          <p:nvPr/>
        </p:nvSpPr>
        <p:spPr>
          <a:xfrm>
            <a:off x="0" y="0"/>
            <a:ext cx="12192000" cy="1161535"/>
          </a:xfrm>
          <a:prstGeom prst="rect">
            <a:avLst/>
          </a:prstGeom>
          <a:solidFill>
            <a:schemeClr val="tx2">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defRPr sz="1400" b="0" i="0" u="none" strike="noStrike" kern="1200" spc="0" baseline="0">
                <a:solidFill>
                  <a:sysClr val="windowText" lastClr="000000">
                    <a:lumMod val="65000"/>
                    <a:lumOff val="35000"/>
                  </a:sysClr>
                </a:solidFill>
                <a:latin typeface="+mn-lt"/>
                <a:ea typeface="+mn-ea"/>
                <a:cs typeface="+mn-cs"/>
              </a:defRPr>
            </a:pPr>
            <a:r>
              <a:rPr lang="en-US" sz="3200" dirty="0"/>
              <a:t>The best agent in terms of total sales made</a:t>
            </a:r>
          </a:p>
        </p:txBody>
      </p:sp>
      <p:graphicFrame>
        <p:nvGraphicFramePr>
          <p:cNvPr id="6" name="Chart 5">
            <a:extLst>
              <a:ext uri="{FF2B5EF4-FFF2-40B4-BE49-F238E27FC236}">
                <a16:creationId xmlns:a16="http://schemas.microsoft.com/office/drawing/2014/main" id="{4BF466A8-0588-9642-BAFF-D71F042C498D}"/>
              </a:ext>
            </a:extLst>
          </p:cNvPr>
          <p:cNvGraphicFramePr>
            <a:graphicFrameLocks/>
          </p:cNvGraphicFramePr>
          <p:nvPr>
            <p:extLst>
              <p:ext uri="{D42A27DB-BD31-4B8C-83A1-F6EECF244321}">
                <p14:modId xmlns:p14="http://schemas.microsoft.com/office/powerpoint/2010/main" val="3806816490"/>
              </p:ext>
            </p:extLst>
          </p:nvPr>
        </p:nvGraphicFramePr>
        <p:xfrm>
          <a:off x="954645" y="1825625"/>
          <a:ext cx="4622800" cy="387453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8936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CE7C8D-82C0-3C47-8C32-D81AA3FA745B}"/>
              </a:ext>
            </a:extLst>
          </p:cNvPr>
          <p:cNvSpPr>
            <a:spLocks noGrp="1"/>
          </p:cNvSpPr>
          <p:nvPr>
            <p:ph idx="1"/>
          </p:nvPr>
        </p:nvSpPr>
        <p:spPr>
          <a:xfrm>
            <a:off x="6781802" y="2689740"/>
            <a:ext cx="4739244" cy="2146300"/>
          </a:xfrm>
        </p:spPr>
        <p:txBody>
          <a:bodyPr>
            <a:normAutofit/>
          </a:bodyPr>
          <a:lstStyle/>
          <a:p>
            <a:pPr marL="0" indent="0" algn="ctr">
              <a:buNone/>
            </a:pPr>
            <a:r>
              <a:rPr lang="en-US" sz="2400" dirty="0">
                <a:solidFill>
                  <a:schemeClr val="tx1">
                    <a:lumMod val="50000"/>
                    <a:lumOff val="50000"/>
                  </a:schemeClr>
                </a:solidFill>
              </a:rPr>
              <a:t>From the graph, Rock is the most popular Genre, and the Latin is most sold Genre after the Rock Genre has the highest number of albums sold. Rock sold more than double other Genres.</a:t>
            </a:r>
            <a:endParaRPr lang="en-SA" sz="2400" dirty="0">
              <a:solidFill>
                <a:schemeClr val="tx1">
                  <a:lumMod val="50000"/>
                  <a:lumOff val="50000"/>
                </a:schemeClr>
              </a:solidFill>
            </a:endParaRPr>
          </a:p>
        </p:txBody>
      </p:sp>
      <p:sp>
        <p:nvSpPr>
          <p:cNvPr id="4" name="Title 1">
            <a:extLst>
              <a:ext uri="{FF2B5EF4-FFF2-40B4-BE49-F238E27FC236}">
                <a16:creationId xmlns:a16="http://schemas.microsoft.com/office/drawing/2014/main" id="{3DDD60E2-8CAF-B443-865A-717492CFEA4C}"/>
              </a:ext>
            </a:extLst>
          </p:cNvPr>
          <p:cNvSpPr txBox="1">
            <a:spLocks/>
          </p:cNvSpPr>
          <p:nvPr/>
        </p:nvSpPr>
        <p:spPr>
          <a:xfrm>
            <a:off x="0" y="0"/>
            <a:ext cx="12192000" cy="1161535"/>
          </a:xfrm>
          <a:prstGeom prst="rect">
            <a:avLst/>
          </a:prstGeom>
          <a:solidFill>
            <a:schemeClr val="tx2">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defRPr sz="1400" b="0" i="0" u="none" strike="noStrike" kern="1200" spc="0" baseline="0">
                <a:solidFill>
                  <a:sysClr val="windowText" lastClr="000000">
                    <a:lumMod val="65000"/>
                    <a:lumOff val="35000"/>
                  </a:sysClr>
                </a:solidFill>
                <a:latin typeface="+mn-lt"/>
                <a:ea typeface="+mn-ea"/>
                <a:cs typeface="+mn-cs"/>
              </a:defRPr>
            </a:pPr>
            <a:r>
              <a:rPr lang="en-US" sz="3200" dirty="0"/>
              <a:t>Which is the most popular Genre sold?</a:t>
            </a:r>
          </a:p>
        </p:txBody>
      </p:sp>
      <p:graphicFrame>
        <p:nvGraphicFramePr>
          <p:cNvPr id="5" name="Chart 4">
            <a:extLst>
              <a:ext uri="{FF2B5EF4-FFF2-40B4-BE49-F238E27FC236}">
                <a16:creationId xmlns:a16="http://schemas.microsoft.com/office/drawing/2014/main" id="{863C4A24-75DC-ED4B-B7AF-F73611203E89}"/>
              </a:ext>
            </a:extLst>
          </p:cNvPr>
          <p:cNvGraphicFramePr>
            <a:graphicFrameLocks/>
          </p:cNvGraphicFramePr>
          <p:nvPr>
            <p:extLst>
              <p:ext uri="{D42A27DB-BD31-4B8C-83A1-F6EECF244321}">
                <p14:modId xmlns:p14="http://schemas.microsoft.com/office/powerpoint/2010/main" val="2274537921"/>
              </p:ext>
            </p:extLst>
          </p:nvPr>
        </p:nvGraphicFramePr>
        <p:xfrm>
          <a:off x="838200" y="1825625"/>
          <a:ext cx="4572000" cy="38745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95925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CE7C8D-82C0-3C47-8C32-D81AA3FA745B}"/>
              </a:ext>
            </a:extLst>
          </p:cNvPr>
          <p:cNvSpPr>
            <a:spLocks noGrp="1"/>
          </p:cNvSpPr>
          <p:nvPr>
            <p:ph idx="1"/>
          </p:nvPr>
        </p:nvSpPr>
        <p:spPr>
          <a:xfrm>
            <a:off x="6762753" y="2632590"/>
            <a:ext cx="4739244" cy="2260600"/>
          </a:xfrm>
        </p:spPr>
        <p:txBody>
          <a:bodyPr/>
          <a:lstStyle/>
          <a:p>
            <a:pPr marL="0" indent="0" algn="ctr" defTabSz="914400" rtl="0" eaLnBrk="1" latinLnBrk="0" hangingPunct="1">
              <a:lnSpc>
                <a:spcPct val="90000"/>
              </a:lnSpc>
              <a:spcBef>
                <a:spcPts val="1000"/>
              </a:spcBef>
              <a:buNone/>
            </a:pPr>
            <a:r>
              <a:rPr lang="en-US" dirty="0">
                <a:solidFill>
                  <a:schemeClr val="tx1">
                    <a:lumMod val="50000"/>
                    <a:lumOff val="50000"/>
                  </a:schemeClr>
                </a:solidFill>
              </a:rPr>
              <a:t>It’s clear from the graph that Iron Maiden has the most albums. Led Zeppelin is the second one in the term number of albums number. </a:t>
            </a:r>
            <a:endParaRPr lang="en-SA" dirty="0">
              <a:solidFill>
                <a:schemeClr val="tx1">
                  <a:lumMod val="50000"/>
                  <a:lumOff val="50000"/>
                </a:schemeClr>
              </a:solidFill>
            </a:endParaRPr>
          </a:p>
        </p:txBody>
      </p:sp>
      <p:sp>
        <p:nvSpPr>
          <p:cNvPr id="4" name="Title 1">
            <a:extLst>
              <a:ext uri="{FF2B5EF4-FFF2-40B4-BE49-F238E27FC236}">
                <a16:creationId xmlns:a16="http://schemas.microsoft.com/office/drawing/2014/main" id="{3DDD60E2-8CAF-B443-865A-717492CFEA4C}"/>
              </a:ext>
            </a:extLst>
          </p:cNvPr>
          <p:cNvSpPr txBox="1">
            <a:spLocks/>
          </p:cNvSpPr>
          <p:nvPr/>
        </p:nvSpPr>
        <p:spPr>
          <a:xfrm>
            <a:off x="0" y="0"/>
            <a:ext cx="12192000" cy="1161535"/>
          </a:xfrm>
          <a:prstGeom prst="rect">
            <a:avLst/>
          </a:prstGeom>
          <a:solidFill>
            <a:schemeClr val="tx2">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defRPr sz="1400" b="0" i="0" u="none" strike="noStrike" kern="1200" spc="0" baseline="0">
                <a:solidFill>
                  <a:sysClr val="windowText" lastClr="000000">
                    <a:lumMod val="65000"/>
                    <a:lumOff val="35000"/>
                  </a:sysClr>
                </a:solidFill>
                <a:latin typeface="+mn-lt"/>
                <a:ea typeface="+mn-ea"/>
                <a:cs typeface="+mn-cs"/>
              </a:defRPr>
            </a:pPr>
            <a:r>
              <a:rPr lang="en-US" sz="3200" dirty="0"/>
              <a:t>Which is the artist has the</a:t>
            </a:r>
            <a:r>
              <a:rPr lang="ar-SA" sz="3200" dirty="0"/>
              <a:t> </a:t>
            </a:r>
            <a:r>
              <a:rPr lang="en-US" sz="3200" dirty="0"/>
              <a:t>most number of albums?</a:t>
            </a:r>
          </a:p>
        </p:txBody>
      </p:sp>
      <p:graphicFrame>
        <p:nvGraphicFramePr>
          <p:cNvPr id="5" name="Chart 4">
            <a:extLst>
              <a:ext uri="{FF2B5EF4-FFF2-40B4-BE49-F238E27FC236}">
                <a16:creationId xmlns:a16="http://schemas.microsoft.com/office/drawing/2014/main" id="{0D1160B2-49B3-9347-A232-A7FA334D4A01}"/>
              </a:ext>
            </a:extLst>
          </p:cNvPr>
          <p:cNvGraphicFramePr>
            <a:graphicFrameLocks/>
          </p:cNvGraphicFramePr>
          <p:nvPr>
            <p:extLst>
              <p:ext uri="{D42A27DB-BD31-4B8C-83A1-F6EECF244321}">
                <p14:modId xmlns:p14="http://schemas.microsoft.com/office/powerpoint/2010/main" val="792298381"/>
              </p:ext>
            </p:extLst>
          </p:nvPr>
        </p:nvGraphicFramePr>
        <p:xfrm>
          <a:off x="1155182" y="1825625"/>
          <a:ext cx="4274067" cy="38745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4758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1270</TotalTime>
  <Words>226</Words>
  <Application>Microsoft Macintosh PowerPoint</Application>
  <PresentationFormat>Widescreen</PresentationFormat>
  <Paragraphs>17</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Project #3 Chinook DataBase Query a Digital Music Store Database</vt:lpstr>
      <vt:lpstr>The top three artist in terms of sales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Amnah Al.Shammari</dc:creator>
  <cp:lastModifiedBy>Amnah Al.Shammari</cp:lastModifiedBy>
  <cp:revision>2</cp:revision>
  <dcterms:created xsi:type="dcterms:W3CDTF">2022-01-01T10:41:28Z</dcterms:created>
  <dcterms:modified xsi:type="dcterms:W3CDTF">2022-01-02T20:38:19Z</dcterms:modified>
</cp:coreProperties>
</file>