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77d2c7fb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a77d2c7fb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77d2c7fb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a77d2c7fb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77d2c7fb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a77d2c7f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75508d89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a75508d89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de3f473b7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9de3f473b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de3f473b7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9de3f473b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de3f473b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9de3f473b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9de3f473b7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9de3f473b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de3f473b7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9de3f473b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de3f473b7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9de3f473b7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b="0" l="27577" r="27581" t="0"/>
          <a:stretch/>
        </p:blipFill>
        <p:spPr>
          <a:xfrm>
            <a:off x="3204400" y="0"/>
            <a:ext cx="5939597" cy="5167201"/>
          </a:xfrm>
          <a:prstGeom prst="rect">
            <a:avLst/>
          </a:prstGeom>
          <a:noFill/>
          <a:ln>
            <a:noFill/>
          </a:ln>
        </p:spPr>
      </p:pic>
      <p:sp>
        <p:nvSpPr>
          <p:cNvPr id="12" name="Google Shape;12;p7"/>
          <p:cNvSpPr/>
          <p:nvPr/>
        </p:nvSpPr>
        <p:spPr>
          <a:xfrm>
            <a:off x="374072" y="2259"/>
            <a:ext cx="5389500" cy="5167200"/>
          </a:xfrm>
          <a:custGeom>
            <a:rect b="b" l="l" r="r" t="t"/>
            <a:pathLst>
              <a:path extrusionOk="0" h="120000" w="120000">
                <a:moveTo>
                  <a:pt x="220" y="0"/>
                </a:moveTo>
                <a:lnTo>
                  <a:pt x="0" y="120000"/>
                </a:lnTo>
                <a:lnTo>
                  <a:pt x="120000" y="119919"/>
                </a:lnTo>
                <a:lnTo>
                  <a:pt x="88581" y="174"/>
                </a:lnTo>
                <a:close/>
              </a:path>
            </a:pathLst>
          </a:custGeom>
          <a:solidFill>
            <a:schemeClr val="lt1">
              <a:alpha val="48627"/>
            </a:schemeClr>
          </a:solidFill>
          <a:ln>
            <a:noFill/>
          </a:ln>
        </p:spPr>
      </p:sp>
      <p:sp>
        <p:nvSpPr>
          <p:cNvPr id="13" name="Google Shape;13;p7"/>
          <p:cNvSpPr/>
          <p:nvPr/>
        </p:nvSpPr>
        <p:spPr>
          <a:xfrm>
            <a:off x="218925" y="2259"/>
            <a:ext cx="5277000" cy="5167200"/>
          </a:xfrm>
          <a:custGeom>
            <a:rect b="b" l="l" r="r" t="t"/>
            <a:pathLst>
              <a:path extrusionOk="0" h="120000" w="120000">
                <a:moveTo>
                  <a:pt x="220" y="0"/>
                </a:moveTo>
                <a:lnTo>
                  <a:pt x="0" y="120000"/>
                </a:lnTo>
                <a:lnTo>
                  <a:pt x="120000" y="119919"/>
                </a:lnTo>
                <a:lnTo>
                  <a:pt x="88581" y="174"/>
                </a:lnTo>
                <a:close/>
              </a:path>
            </a:pathLst>
          </a:custGeom>
          <a:solidFill>
            <a:srgbClr val="00B0F0">
              <a:alpha val="96470"/>
            </a:srgbClr>
          </a:solidFill>
          <a:ln>
            <a:noFill/>
          </a:ln>
        </p:spPr>
      </p:sp>
      <p:sp>
        <p:nvSpPr>
          <p:cNvPr id="14" name="Google Shape;14;p7"/>
          <p:cNvSpPr/>
          <p:nvPr/>
        </p:nvSpPr>
        <p:spPr>
          <a:xfrm>
            <a:off x="-9675" y="2259"/>
            <a:ext cx="5277000" cy="5167200"/>
          </a:xfrm>
          <a:custGeom>
            <a:rect b="b" l="l" r="r" t="t"/>
            <a:pathLst>
              <a:path extrusionOk="0" h="120000" w="120000">
                <a:moveTo>
                  <a:pt x="220" y="0"/>
                </a:moveTo>
                <a:lnTo>
                  <a:pt x="0" y="120000"/>
                </a:lnTo>
                <a:lnTo>
                  <a:pt x="120000" y="119919"/>
                </a:lnTo>
                <a:lnTo>
                  <a:pt x="88581" y="174"/>
                </a:lnTo>
                <a:close/>
              </a:path>
            </a:pathLst>
          </a:custGeom>
          <a:solidFill>
            <a:srgbClr val="FFFFFF"/>
          </a:solidFill>
          <a:ln>
            <a:noFill/>
          </a:ln>
        </p:spPr>
      </p:sp>
      <p:sp>
        <p:nvSpPr>
          <p:cNvPr id="15" name="Google Shape;15;p7"/>
          <p:cNvSpPr txBox="1"/>
          <p:nvPr>
            <p:ph type="ctrTitle"/>
          </p:nvPr>
        </p:nvSpPr>
        <p:spPr>
          <a:xfrm>
            <a:off x="648300" y="2614625"/>
            <a:ext cx="3530700" cy="17433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999999"/>
              </a:buClr>
              <a:buSzPts val="3600"/>
              <a:buFont typeface="Montserrat"/>
              <a:buNone/>
              <a:defRPr b="1" i="0" sz="3600" u="none" cap="none" strike="noStrike">
                <a:solidFill>
                  <a:srgbClr val="999999"/>
                </a:solidFill>
                <a:latin typeface="Montserrat"/>
                <a:ea typeface="Montserrat"/>
                <a:cs typeface="Montserrat"/>
                <a:sym typeface="Montserrat"/>
              </a:defRPr>
            </a:lvl1pPr>
            <a:lvl2pPr lvl="1"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2pPr>
            <a:lvl3pPr lvl="2"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3pPr>
            <a:lvl4pPr lvl="3"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4pPr>
            <a:lvl5pPr lvl="4"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5pPr>
            <a:lvl6pPr lvl="5"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6pPr>
            <a:lvl7pPr lvl="6"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7pPr>
            <a:lvl8pPr lvl="7"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8pPr>
            <a:lvl9pPr lvl="8"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9pPr>
          </a:lstStyle>
          <a:p/>
        </p:txBody>
      </p:sp>
      <p:pic>
        <p:nvPicPr>
          <p:cNvPr id="16" name="Google Shape;16;p7"/>
          <p:cNvPicPr preferRelativeResize="0"/>
          <p:nvPr/>
        </p:nvPicPr>
        <p:blipFill rotWithShape="1">
          <a:blip r:embed="rId3">
            <a:alphaModFix/>
          </a:blip>
          <a:srcRect b="0" l="0" r="0" t="0"/>
          <a:stretch/>
        </p:blipFill>
        <p:spPr>
          <a:xfrm>
            <a:off x="0" y="0"/>
            <a:ext cx="4027776" cy="896879"/>
          </a:xfrm>
          <a:prstGeom prst="rect">
            <a:avLst/>
          </a:prstGeom>
          <a:noFill/>
          <a:ln>
            <a:noFill/>
          </a:ln>
        </p:spPr>
      </p:pic>
      <p:sp>
        <p:nvSpPr>
          <p:cNvPr id="17" name="Google Shape;17;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 + big image">
    <p:spTree>
      <p:nvGrpSpPr>
        <p:cNvPr id="77" name="Shape 77"/>
        <p:cNvGrpSpPr/>
        <p:nvPr/>
      </p:nvGrpSpPr>
      <p:grpSpPr>
        <a:xfrm>
          <a:off x="0" y="0"/>
          <a:ext cx="0" cy="0"/>
          <a:chOff x="0" y="0"/>
          <a:chExt cx="0" cy="0"/>
        </a:xfrm>
      </p:grpSpPr>
      <p:sp>
        <p:nvSpPr>
          <p:cNvPr id="78" name="Google Shape;78;p16"/>
          <p:cNvSpPr/>
          <p:nvPr/>
        </p:nvSpPr>
        <p:spPr>
          <a:xfrm>
            <a:off x="209250" y="-9675"/>
            <a:ext cx="2762400" cy="5167200"/>
          </a:xfrm>
          <a:custGeom>
            <a:rect b="b" l="l" r="r" t="t"/>
            <a:pathLst>
              <a:path extrusionOk="0" h="120000" w="120000">
                <a:moveTo>
                  <a:pt x="0" y="0"/>
                </a:moveTo>
                <a:lnTo>
                  <a:pt x="0" y="120000"/>
                </a:lnTo>
                <a:lnTo>
                  <a:pt x="120000" y="119919"/>
                </a:lnTo>
                <a:lnTo>
                  <a:pt x="66115" y="174"/>
                </a:lnTo>
                <a:close/>
              </a:path>
            </a:pathLst>
          </a:custGeom>
          <a:solidFill>
            <a:srgbClr val="000000">
              <a:alpha val="5882"/>
            </a:srgbClr>
          </a:solidFill>
          <a:ln>
            <a:noFill/>
          </a:ln>
        </p:spPr>
      </p:sp>
      <p:sp>
        <p:nvSpPr>
          <p:cNvPr id="79" name="Google Shape;79;p16"/>
          <p:cNvSpPr/>
          <p:nvPr/>
        </p:nvSpPr>
        <p:spPr>
          <a:xfrm>
            <a:off x="-19350" y="-9675"/>
            <a:ext cx="2762400" cy="5167200"/>
          </a:xfrm>
          <a:custGeom>
            <a:rect b="b" l="l" r="r" t="t"/>
            <a:pathLst>
              <a:path extrusionOk="0" h="120000" w="120000">
                <a:moveTo>
                  <a:pt x="0" y="0"/>
                </a:moveTo>
                <a:lnTo>
                  <a:pt x="0" y="120000"/>
                </a:lnTo>
                <a:lnTo>
                  <a:pt x="120000" y="119919"/>
                </a:lnTo>
                <a:lnTo>
                  <a:pt x="66115" y="174"/>
                </a:lnTo>
                <a:close/>
              </a:path>
            </a:pathLst>
          </a:custGeom>
          <a:solidFill>
            <a:srgbClr val="FFFFFF"/>
          </a:solidFill>
          <a:ln>
            <a:noFill/>
          </a:ln>
        </p:spPr>
      </p:sp>
      <p:sp>
        <p:nvSpPr>
          <p:cNvPr id="80" name="Google Shape;80;p16"/>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1pPr>
            <a:lvl2pPr lvl="1"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pic>
        <p:nvPicPr>
          <p:cNvPr id="81" name="Google Shape;81;p16"/>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82" name="Google Shape;82;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3" name="Shape 83"/>
        <p:cNvGrpSpPr/>
        <p:nvPr/>
      </p:nvGrpSpPr>
      <p:grpSpPr>
        <a:xfrm>
          <a:off x="0" y="0"/>
          <a:ext cx="0" cy="0"/>
          <a:chOff x="0" y="0"/>
          <a:chExt cx="0" cy="0"/>
        </a:xfrm>
      </p:grpSpPr>
      <p:sp>
        <p:nvSpPr>
          <p:cNvPr id="84" name="Google Shape;84;p17"/>
          <p:cNvSpPr/>
          <p:nvPr/>
        </p:nvSpPr>
        <p:spPr>
          <a:xfrm>
            <a:off x="22860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000000">
              <a:alpha val="5882"/>
            </a:srgbClr>
          </a:solidFill>
          <a:ln>
            <a:noFill/>
          </a:ln>
        </p:spPr>
      </p:sp>
      <p:sp>
        <p:nvSpPr>
          <p:cNvPr id="85" name="Google Shape;85;p17"/>
          <p:cNvSpPr/>
          <p:nvPr/>
        </p:nvSpPr>
        <p:spPr>
          <a:xfrm>
            <a:off x="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FFFFFF"/>
          </a:solidFill>
          <a:ln>
            <a:noFill/>
          </a:ln>
        </p:spPr>
      </p:sp>
      <p:sp>
        <p:nvSpPr>
          <p:cNvPr id="86" name="Google Shape;86;p17"/>
          <p:cNvSpPr txBox="1"/>
          <p:nvPr>
            <p:ph idx="1" type="body"/>
          </p:nvPr>
        </p:nvSpPr>
        <p:spPr>
          <a:xfrm>
            <a:off x="841000" y="4025300"/>
            <a:ext cx="7845900" cy="5196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360"/>
              </a:spcBef>
              <a:spcAft>
                <a:spcPts val="0"/>
              </a:spcAft>
              <a:buClr>
                <a:srgbClr val="666666"/>
              </a:buClr>
              <a:buSzPts val="2000"/>
              <a:buFont typeface="Karla"/>
              <a:buNone/>
              <a:defRPr b="0" i="0" sz="2000" u="none" cap="none" strike="noStrike">
                <a:solidFill>
                  <a:srgbClr val="666666"/>
                </a:solidFill>
                <a:latin typeface="Karla"/>
                <a:ea typeface="Karla"/>
                <a:cs typeface="Karla"/>
                <a:sym typeface="Karla"/>
              </a:defRPr>
            </a:lvl1pPr>
            <a:lvl2pPr indent="-355600" lvl="1" marL="914400" marR="0" algn="l">
              <a:lnSpc>
                <a:spcPct val="100000"/>
              </a:lnSpc>
              <a:spcBef>
                <a:spcPts val="48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2pPr>
            <a:lvl3pPr indent="-355600" lvl="2" marL="1371600" marR="0" algn="l">
              <a:lnSpc>
                <a:spcPct val="100000"/>
              </a:lnSpc>
              <a:spcBef>
                <a:spcPts val="48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3pPr>
            <a:lvl4pPr indent="-355600" lvl="3" marL="1828800" marR="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4pPr>
            <a:lvl5pPr indent="-355600" lvl="4" marL="2286000" marR="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5pPr>
            <a:lvl6pPr indent="-355600" lvl="5" marL="2743200" marR="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6pPr>
            <a:lvl7pPr indent="-355600" lvl="6" marL="3200400" marR="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7pPr>
            <a:lvl8pPr indent="-355600" lvl="7" marL="3657600" marR="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8pPr>
            <a:lvl9pPr indent="-355600" lvl="8" marL="4114800" marR="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9pPr>
          </a:lstStyle>
          <a:p/>
        </p:txBody>
      </p:sp>
      <p:pic>
        <p:nvPicPr>
          <p:cNvPr id="87" name="Google Shape;87;p17"/>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88" name="Google Shape;88;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JECC">
  <p:cSld name="image">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0" l="15544" r="15551" t="0"/>
          <a:stretch/>
        </p:blipFill>
        <p:spPr>
          <a:xfrm>
            <a:off x="48406" y="-1400"/>
            <a:ext cx="9090043" cy="5146304"/>
          </a:xfrm>
          <a:prstGeom prst="rect">
            <a:avLst/>
          </a:prstGeom>
          <a:noFill/>
          <a:ln>
            <a:noFill/>
          </a:ln>
        </p:spPr>
      </p:pic>
      <p:sp>
        <p:nvSpPr>
          <p:cNvPr id="91" name="Google Shape;91;p18"/>
          <p:cNvSpPr/>
          <p:nvPr/>
        </p:nvSpPr>
        <p:spPr>
          <a:xfrm>
            <a:off x="209250" y="-9675"/>
            <a:ext cx="3076750" cy="5167075"/>
          </a:xfrm>
          <a:custGeom>
            <a:rect b="b" l="l" r="r" t="t"/>
            <a:pathLst>
              <a:path extrusionOk="0" h="120000" w="120000">
                <a:moveTo>
                  <a:pt x="0" y="0"/>
                </a:moveTo>
                <a:lnTo>
                  <a:pt x="0" y="120000"/>
                </a:lnTo>
                <a:lnTo>
                  <a:pt x="120000" y="119919"/>
                </a:lnTo>
                <a:lnTo>
                  <a:pt x="66115" y="174"/>
                </a:lnTo>
                <a:close/>
              </a:path>
            </a:pathLst>
          </a:custGeom>
          <a:solidFill>
            <a:srgbClr val="000000">
              <a:alpha val="5882"/>
            </a:srgbClr>
          </a:solidFill>
          <a:ln>
            <a:noFill/>
          </a:ln>
        </p:spPr>
      </p:sp>
      <p:sp>
        <p:nvSpPr>
          <p:cNvPr id="92" name="Google Shape;92;p18"/>
          <p:cNvSpPr/>
          <p:nvPr/>
        </p:nvSpPr>
        <p:spPr>
          <a:xfrm>
            <a:off x="-19350" y="-9675"/>
            <a:ext cx="3076750" cy="5167075"/>
          </a:xfrm>
          <a:custGeom>
            <a:rect b="b" l="l" r="r" t="t"/>
            <a:pathLst>
              <a:path extrusionOk="0" h="120000" w="120000">
                <a:moveTo>
                  <a:pt x="0" y="0"/>
                </a:moveTo>
                <a:lnTo>
                  <a:pt x="0" y="120000"/>
                </a:lnTo>
                <a:lnTo>
                  <a:pt x="120000" y="119919"/>
                </a:lnTo>
                <a:lnTo>
                  <a:pt x="66115" y="174"/>
                </a:lnTo>
                <a:close/>
              </a:path>
            </a:pathLst>
          </a:custGeom>
          <a:solidFill>
            <a:srgbClr val="FFFFFF"/>
          </a:solidFill>
          <a:ln>
            <a:noFill/>
          </a:ln>
        </p:spPr>
      </p:sp>
      <p:sp>
        <p:nvSpPr>
          <p:cNvPr id="93" name="Google Shape;93;p18"/>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1pPr>
            <a:lvl2pPr lvl="1"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pic>
        <p:nvPicPr>
          <p:cNvPr id="94" name="Google Shape;94;p18"/>
          <p:cNvPicPr preferRelativeResize="0"/>
          <p:nvPr/>
        </p:nvPicPr>
        <p:blipFill rotWithShape="1">
          <a:blip r:embed="rId3">
            <a:alphaModFix/>
          </a:blip>
          <a:srcRect b="0" l="0" r="0" t="0"/>
          <a:stretch/>
        </p:blipFill>
        <p:spPr>
          <a:xfrm>
            <a:off x="-9675" y="-9675"/>
            <a:ext cx="740463" cy="978741"/>
          </a:xfrm>
          <a:prstGeom prst="rect">
            <a:avLst/>
          </a:prstGeom>
          <a:noFill/>
          <a:ln>
            <a:noFill/>
          </a:ln>
        </p:spPr>
      </p:pic>
      <p:sp>
        <p:nvSpPr>
          <p:cNvPr id="95" name="Google Shape;95;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Empty">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98" name="Google Shape;98;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2">
  <p:cSld name="Title2">
    <p:spTree>
      <p:nvGrpSpPr>
        <p:cNvPr id="18" name="Shape 18"/>
        <p:cNvGrpSpPr/>
        <p:nvPr/>
      </p:nvGrpSpPr>
      <p:grpSpPr>
        <a:xfrm>
          <a:off x="0" y="0"/>
          <a:ext cx="0" cy="0"/>
          <a:chOff x="0" y="0"/>
          <a:chExt cx="0" cy="0"/>
        </a:xfrm>
      </p:grpSpPr>
      <p:sp>
        <p:nvSpPr>
          <p:cNvPr id="19" name="Google Shape;19;p8"/>
          <p:cNvSpPr/>
          <p:nvPr/>
        </p:nvSpPr>
        <p:spPr>
          <a:xfrm>
            <a:off x="218925" y="-9675"/>
            <a:ext cx="5276875" cy="5167075"/>
          </a:xfrm>
          <a:custGeom>
            <a:rect b="b" l="l" r="r" t="t"/>
            <a:pathLst>
              <a:path extrusionOk="0" h="120000" w="120000">
                <a:moveTo>
                  <a:pt x="220" y="0"/>
                </a:moveTo>
                <a:lnTo>
                  <a:pt x="0" y="120000"/>
                </a:lnTo>
                <a:lnTo>
                  <a:pt x="120000" y="119919"/>
                </a:lnTo>
                <a:lnTo>
                  <a:pt x="88581" y="174"/>
                </a:lnTo>
                <a:close/>
              </a:path>
            </a:pathLst>
          </a:custGeom>
          <a:solidFill>
            <a:srgbClr val="000000">
              <a:alpha val="5882"/>
            </a:srgbClr>
          </a:solidFill>
          <a:ln>
            <a:noFill/>
          </a:ln>
        </p:spPr>
      </p:sp>
      <p:sp>
        <p:nvSpPr>
          <p:cNvPr id="20" name="Google Shape;20;p8"/>
          <p:cNvSpPr/>
          <p:nvPr/>
        </p:nvSpPr>
        <p:spPr>
          <a:xfrm>
            <a:off x="-9675" y="-9675"/>
            <a:ext cx="5276875" cy="5167075"/>
          </a:xfrm>
          <a:custGeom>
            <a:rect b="b" l="l" r="r" t="t"/>
            <a:pathLst>
              <a:path extrusionOk="0" h="120000" w="120000">
                <a:moveTo>
                  <a:pt x="220" y="0"/>
                </a:moveTo>
                <a:lnTo>
                  <a:pt x="0" y="120000"/>
                </a:lnTo>
                <a:lnTo>
                  <a:pt x="120000" y="119919"/>
                </a:lnTo>
                <a:lnTo>
                  <a:pt x="88581" y="174"/>
                </a:lnTo>
                <a:close/>
              </a:path>
            </a:pathLst>
          </a:custGeom>
          <a:solidFill>
            <a:srgbClr val="FFFFFF"/>
          </a:solidFill>
          <a:ln>
            <a:noFill/>
          </a:ln>
        </p:spPr>
      </p:sp>
      <p:pic>
        <p:nvPicPr>
          <p:cNvPr id="21" name="Google Shape;21;p8"/>
          <p:cNvPicPr preferRelativeResize="0"/>
          <p:nvPr/>
        </p:nvPicPr>
        <p:blipFill rotWithShape="1">
          <a:blip r:embed="rId2">
            <a:alphaModFix/>
          </a:blip>
          <a:srcRect b="0" l="0" r="0" t="0"/>
          <a:stretch/>
        </p:blipFill>
        <p:spPr>
          <a:xfrm>
            <a:off x="1" y="1"/>
            <a:ext cx="3871024" cy="873317"/>
          </a:xfrm>
          <a:prstGeom prst="rect">
            <a:avLst/>
          </a:prstGeom>
          <a:noFill/>
          <a:ln>
            <a:noFill/>
          </a:ln>
        </p:spPr>
      </p:pic>
      <p:sp>
        <p:nvSpPr>
          <p:cNvPr id="22" name="Google Shape;22;p8"/>
          <p:cNvSpPr txBox="1"/>
          <p:nvPr>
            <p:ph type="ctrTitle"/>
          </p:nvPr>
        </p:nvSpPr>
        <p:spPr>
          <a:xfrm>
            <a:off x="648300" y="2432450"/>
            <a:ext cx="3530700" cy="1925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999999"/>
              </a:buClr>
              <a:buSzPts val="3600"/>
              <a:buNone/>
              <a:defRPr i="0" sz="3600" u="none" cap="none" strike="noStrike">
                <a:solidFill>
                  <a:srgbClr val="999999"/>
                </a:solidFill>
              </a:defRPr>
            </a:lvl1pPr>
            <a:lvl2pPr lvl="1"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2pPr>
            <a:lvl3pPr lvl="2"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3pPr>
            <a:lvl4pPr lvl="3"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4pPr>
            <a:lvl5pPr lvl="4"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5pPr>
            <a:lvl6pPr lvl="5"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6pPr>
            <a:lvl7pPr lvl="6"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7pPr>
            <a:lvl8pPr lvl="7"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8pPr>
            <a:lvl9pPr lvl="8" algn="l">
              <a:lnSpc>
                <a:spcPct val="100000"/>
              </a:lnSpc>
              <a:spcBef>
                <a:spcPts val="0"/>
              </a:spcBef>
              <a:spcAft>
                <a:spcPts val="0"/>
              </a:spcAft>
              <a:buClr>
                <a:srgbClr val="999999"/>
              </a:buClr>
              <a:buSzPts val="3600"/>
              <a:buFont typeface="Montserrat"/>
              <a:buNone/>
              <a:defRPr b="1" sz="3600">
                <a:solidFill>
                  <a:srgbClr val="999999"/>
                </a:solidFill>
                <a:latin typeface="Montserrat"/>
                <a:ea typeface="Montserrat"/>
                <a:cs typeface="Montserrat"/>
                <a:sym typeface="Montserrat"/>
              </a:defRPr>
            </a:lvl9pPr>
          </a:lstStyle>
          <a:p/>
        </p:txBody>
      </p:sp>
      <p:sp>
        <p:nvSpPr>
          <p:cNvPr id="23" name="Google Shape;23;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4" name="Shape 24"/>
        <p:cNvGrpSpPr/>
        <p:nvPr/>
      </p:nvGrpSpPr>
      <p:grpSpPr>
        <a:xfrm>
          <a:off x="0" y="0"/>
          <a:ext cx="0" cy="0"/>
          <a:chOff x="0" y="0"/>
          <a:chExt cx="0" cy="0"/>
        </a:xfrm>
      </p:grpSpPr>
      <p:sp>
        <p:nvSpPr>
          <p:cNvPr id="25" name="Google Shape;25;p9"/>
          <p:cNvSpPr/>
          <p:nvPr/>
        </p:nvSpPr>
        <p:spPr>
          <a:xfrm>
            <a:off x="228600" y="-10437"/>
            <a:ext cx="8229300" cy="5164500"/>
          </a:xfrm>
          <a:custGeom>
            <a:rect b="b" l="l" r="r" t="t"/>
            <a:pathLst>
              <a:path extrusionOk="0" h="120000" w="120000">
                <a:moveTo>
                  <a:pt x="0" y="0"/>
                </a:moveTo>
                <a:lnTo>
                  <a:pt x="0" y="120000"/>
                </a:lnTo>
                <a:lnTo>
                  <a:pt x="120000" y="120000"/>
                </a:lnTo>
                <a:lnTo>
                  <a:pt x="99854" y="192"/>
                </a:lnTo>
                <a:close/>
              </a:path>
            </a:pathLst>
          </a:custGeom>
          <a:solidFill>
            <a:srgbClr val="000000">
              <a:alpha val="6274"/>
            </a:srgbClr>
          </a:solidFill>
          <a:ln>
            <a:noFill/>
          </a:ln>
        </p:spPr>
      </p:sp>
      <p:sp>
        <p:nvSpPr>
          <p:cNvPr id="26" name="Google Shape;26;p9"/>
          <p:cNvSpPr/>
          <p:nvPr/>
        </p:nvSpPr>
        <p:spPr>
          <a:xfrm>
            <a:off x="-57000" y="-10437"/>
            <a:ext cx="8229300" cy="5164500"/>
          </a:xfrm>
          <a:custGeom>
            <a:rect b="b" l="l" r="r" t="t"/>
            <a:pathLst>
              <a:path extrusionOk="0" h="120000" w="120000">
                <a:moveTo>
                  <a:pt x="0" y="0"/>
                </a:moveTo>
                <a:lnTo>
                  <a:pt x="0" y="120000"/>
                </a:lnTo>
                <a:lnTo>
                  <a:pt x="120000" y="120000"/>
                </a:lnTo>
                <a:lnTo>
                  <a:pt x="99854" y="192"/>
                </a:lnTo>
                <a:close/>
              </a:path>
            </a:pathLst>
          </a:custGeom>
          <a:solidFill>
            <a:srgbClr val="FFFFFF"/>
          </a:solidFill>
          <a:ln>
            <a:noFill/>
          </a:ln>
        </p:spPr>
      </p:sp>
      <p:pic>
        <p:nvPicPr>
          <p:cNvPr id="27" name="Google Shape;27;p9"/>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28" name="Google Shape;28;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p:cSld name="Blank">
    <p:spTree>
      <p:nvGrpSpPr>
        <p:cNvPr id="29" name="Shape 29"/>
        <p:cNvGrpSpPr/>
        <p:nvPr/>
      </p:nvGrpSpPr>
      <p:grpSpPr>
        <a:xfrm>
          <a:off x="0" y="0"/>
          <a:ext cx="0" cy="0"/>
          <a:chOff x="0" y="0"/>
          <a:chExt cx="0" cy="0"/>
        </a:xfrm>
      </p:grpSpPr>
      <p:sp>
        <p:nvSpPr>
          <p:cNvPr id="30" name="Google Shape;30;p10"/>
          <p:cNvSpPr/>
          <p:nvPr/>
        </p:nvSpPr>
        <p:spPr>
          <a:xfrm>
            <a:off x="22860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000000">
              <a:alpha val="5882"/>
            </a:srgbClr>
          </a:solidFill>
          <a:ln>
            <a:noFill/>
          </a:ln>
        </p:spPr>
      </p:sp>
      <p:sp>
        <p:nvSpPr>
          <p:cNvPr id="31" name="Google Shape;31;p10"/>
          <p:cNvSpPr/>
          <p:nvPr/>
        </p:nvSpPr>
        <p:spPr>
          <a:xfrm>
            <a:off x="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FFFFFF"/>
          </a:solidFill>
          <a:ln>
            <a:noFill/>
          </a:ln>
        </p:spPr>
      </p:sp>
      <p:pic>
        <p:nvPicPr>
          <p:cNvPr id="32" name="Google Shape;32;p10"/>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33" name="Google Shape;33;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10"/>
          <p:cNvSpPr txBox="1"/>
          <p:nvPr>
            <p:ph type="title"/>
          </p:nvPr>
        </p:nvSpPr>
        <p:spPr>
          <a:xfrm>
            <a:off x="1017975" y="514350"/>
            <a:ext cx="34182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5" name="Google Shape;35;p10"/>
          <p:cNvSpPr txBox="1"/>
          <p:nvPr>
            <p:ph idx="1" type="body"/>
          </p:nvPr>
        </p:nvSpPr>
        <p:spPr>
          <a:xfrm>
            <a:off x="921550" y="1553775"/>
            <a:ext cx="2196600" cy="2818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480"/>
              </a:spcBef>
              <a:spcAft>
                <a:spcPts val="0"/>
              </a:spcAft>
              <a:buSzPts val="2000"/>
              <a:buChar char="▹"/>
              <a:defRPr/>
            </a:lvl2pPr>
            <a:lvl3pPr indent="-355600" lvl="2" marL="1371600" algn="l">
              <a:lnSpc>
                <a:spcPct val="100000"/>
              </a:lnSpc>
              <a:spcBef>
                <a:spcPts val="480"/>
              </a:spcBef>
              <a:spcAft>
                <a:spcPts val="0"/>
              </a:spcAft>
              <a:buSzPts val="2000"/>
              <a:buChar char="▹"/>
              <a:defRPr/>
            </a:lvl3pPr>
            <a:lvl4pPr indent="-355600" lvl="3" marL="1828800" algn="l">
              <a:lnSpc>
                <a:spcPct val="100000"/>
              </a:lnSpc>
              <a:spcBef>
                <a:spcPts val="360"/>
              </a:spcBef>
              <a:spcAft>
                <a:spcPts val="0"/>
              </a:spcAft>
              <a:buSzPts val="2000"/>
              <a:buChar char="●"/>
              <a:defRPr/>
            </a:lvl4pPr>
            <a:lvl5pPr indent="-355600" lvl="4" marL="2286000" algn="l">
              <a:lnSpc>
                <a:spcPct val="100000"/>
              </a:lnSpc>
              <a:spcBef>
                <a:spcPts val="360"/>
              </a:spcBef>
              <a:spcAft>
                <a:spcPts val="0"/>
              </a:spcAft>
              <a:buSzPts val="2000"/>
              <a:buChar char="○"/>
              <a:defRPr/>
            </a:lvl5pPr>
            <a:lvl6pPr indent="-355600" lvl="5" marL="2743200" algn="l">
              <a:lnSpc>
                <a:spcPct val="100000"/>
              </a:lnSpc>
              <a:spcBef>
                <a:spcPts val="360"/>
              </a:spcBef>
              <a:spcAft>
                <a:spcPts val="0"/>
              </a:spcAft>
              <a:buSzPts val="2000"/>
              <a:buChar char="■"/>
              <a:defRPr/>
            </a:lvl6pPr>
            <a:lvl7pPr indent="-355600" lvl="6" marL="3200400" algn="l">
              <a:lnSpc>
                <a:spcPct val="100000"/>
              </a:lnSpc>
              <a:spcBef>
                <a:spcPts val="360"/>
              </a:spcBef>
              <a:spcAft>
                <a:spcPts val="0"/>
              </a:spcAft>
              <a:buSzPts val="2000"/>
              <a:buChar char="●"/>
              <a:defRPr/>
            </a:lvl7pPr>
            <a:lvl8pPr indent="-355600" lvl="7" marL="3657600" algn="l">
              <a:lnSpc>
                <a:spcPct val="100000"/>
              </a:lnSpc>
              <a:spcBef>
                <a:spcPts val="360"/>
              </a:spcBef>
              <a:spcAft>
                <a:spcPts val="0"/>
              </a:spcAft>
              <a:buSzPts val="2000"/>
              <a:buChar char="○"/>
              <a:defRPr/>
            </a:lvl8pPr>
            <a:lvl9pPr indent="-355600" lvl="8" marL="4114800" algn="l">
              <a:lnSpc>
                <a:spcPct val="100000"/>
              </a:lnSpc>
              <a:spcBef>
                <a:spcPts val="360"/>
              </a:spcBef>
              <a:spcAft>
                <a:spcPts val="0"/>
              </a:spcAft>
              <a:buSzPts val="20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ts">
  <p:cSld name="Blank_1_1">
    <p:spTree>
      <p:nvGrpSpPr>
        <p:cNvPr id="36" name="Shape 36"/>
        <p:cNvGrpSpPr/>
        <p:nvPr/>
      </p:nvGrpSpPr>
      <p:grpSpPr>
        <a:xfrm>
          <a:off x="0" y="0"/>
          <a:ext cx="0" cy="0"/>
          <a:chOff x="0" y="0"/>
          <a:chExt cx="0" cy="0"/>
        </a:xfrm>
      </p:grpSpPr>
      <p:sp>
        <p:nvSpPr>
          <p:cNvPr id="37" name="Google Shape;37;p11"/>
          <p:cNvSpPr/>
          <p:nvPr/>
        </p:nvSpPr>
        <p:spPr>
          <a:xfrm>
            <a:off x="228600" y="-10437"/>
            <a:ext cx="8229300" cy="5164500"/>
          </a:xfrm>
          <a:custGeom>
            <a:rect b="b" l="l" r="r" t="t"/>
            <a:pathLst>
              <a:path extrusionOk="0" h="120000" w="120000">
                <a:moveTo>
                  <a:pt x="0" y="0"/>
                </a:moveTo>
                <a:lnTo>
                  <a:pt x="0" y="120000"/>
                </a:lnTo>
                <a:lnTo>
                  <a:pt x="120000" y="120000"/>
                </a:lnTo>
                <a:lnTo>
                  <a:pt x="99854" y="192"/>
                </a:lnTo>
                <a:close/>
              </a:path>
            </a:pathLst>
          </a:custGeom>
          <a:solidFill>
            <a:srgbClr val="000000">
              <a:alpha val="6274"/>
            </a:srgbClr>
          </a:solidFill>
          <a:ln>
            <a:noFill/>
          </a:ln>
        </p:spPr>
      </p:sp>
      <p:sp>
        <p:nvSpPr>
          <p:cNvPr id="38" name="Google Shape;38;p11"/>
          <p:cNvSpPr/>
          <p:nvPr/>
        </p:nvSpPr>
        <p:spPr>
          <a:xfrm>
            <a:off x="-57000" y="-10437"/>
            <a:ext cx="8229300" cy="5164500"/>
          </a:xfrm>
          <a:custGeom>
            <a:rect b="b" l="l" r="r" t="t"/>
            <a:pathLst>
              <a:path extrusionOk="0" h="120000" w="120000">
                <a:moveTo>
                  <a:pt x="0" y="0"/>
                </a:moveTo>
                <a:lnTo>
                  <a:pt x="0" y="120000"/>
                </a:lnTo>
                <a:lnTo>
                  <a:pt x="120000" y="120000"/>
                </a:lnTo>
                <a:lnTo>
                  <a:pt x="99854" y="192"/>
                </a:lnTo>
                <a:close/>
              </a:path>
            </a:pathLst>
          </a:custGeom>
          <a:solidFill>
            <a:srgbClr val="FFFFFF"/>
          </a:solidFill>
          <a:ln>
            <a:noFill/>
          </a:ln>
        </p:spPr>
      </p:sp>
      <p:pic>
        <p:nvPicPr>
          <p:cNvPr id="39" name="Google Shape;39;p11"/>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40" name="Google Shape;40;p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11"/>
          <p:cNvSpPr txBox="1"/>
          <p:nvPr/>
        </p:nvSpPr>
        <p:spPr>
          <a:xfrm>
            <a:off x="1028700" y="889400"/>
            <a:ext cx="2250300" cy="49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BCD4"/>
              </a:solidFill>
              <a:latin typeface="Times New Roman"/>
              <a:ea typeface="Times New Roman"/>
              <a:cs typeface="Times New Roman"/>
              <a:sym typeface="Times New Roman"/>
            </a:endParaRPr>
          </a:p>
        </p:txBody>
      </p:sp>
      <p:sp>
        <p:nvSpPr>
          <p:cNvPr id="42" name="Google Shape;42;p11"/>
          <p:cNvSpPr txBox="1"/>
          <p:nvPr>
            <p:ph type="title"/>
          </p:nvPr>
        </p:nvSpPr>
        <p:spPr>
          <a:xfrm>
            <a:off x="1014375" y="1054775"/>
            <a:ext cx="6496500" cy="59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atin typeface="Ubuntu"/>
                <a:ea typeface="Ubuntu"/>
                <a:cs typeface="Ubuntu"/>
                <a:sym typeface="Ubuntu"/>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3" name="Google Shape;43;p11"/>
          <p:cNvSpPr txBox="1"/>
          <p:nvPr>
            <p:ph idx="2" type="title"/>
          </p:nvPr>
        </p:nvSpPr>
        <p:spPr>
          <a:xfrm>
            <a:off x="1014375" y="1433150"/>
            <a:ext cx="6496500" cy="59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atin typeface="Times New Roman"/>
                <a:ea typeface="Times New Roman"/>
                <a:cs typeface="Times New Roman"/>
                <a:sym typeface="Times New Roman"/>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4" name="Google Shape;44;p11"/>
          <p:cNvSpPr txBox="1"/>
          <p:nvPr>
            <p:ph idx="3" type="title"/>
          </p:nvPr>
        </p:nvSpPr>
        <p:spPr>
          <a:xfrm>
            <a:off x="1014375" y="1861675"/>
            <a:ext cx="6496500" cy="59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atin typeface="Karla"/>
                <a:ea typeface="Karla"/>
                <a:cs typeface="Karla"/>
                <a:sym typeface="Karla"/>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5" name="Google Shape;45;p11"/>
          <p:cNvSpPr txBox="1"/>
          <p:nvPr>
            <p:ph idx="4" type="title"/>
          </p:nvPr>
        </p:nvSpPr>
        <p:spPr>
          <a:xfrm>
            <a:off x="1014375" y="2274525"/>
            <a:ext cx="6496500" cy="59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6" name="Google Shape;46;p11"/>
          <p:cNvSpPr txBox="1"/>
          <p:nvPr>
            <p:ph idx="5" type="title"/>
          </p:nvPr>
        </p:nvSpPr>
        <p:spPr>
          <a:xfrm>
            <a:off x="1055415" y="2668575"/>
            <a:ext cx="6496500" cy="59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atin typeface="Proxima Nova"/>
                <a:ea typeface="Proxima Nova"/>
                <a:cs typeface="Proxima Nova"/>
                <a:sym typeface="Proxima Nova"/>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7" name="Google Shape;47;p11"/>
          <p:cNvSpPr txBox="1"/>
          <p:nvPr>
            <p:ph idx="6" type="title"/>
          </p:nvPr>
        </p:nvSpPr>
        <p:spPr>
          <a:xfrm>
            <a:off x="1055425" y="3115900"/>
            <a:ext cx="6496500" cy="59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atin typeface="Questrial"/>
                <a:ea typeface="Questrial"/>
                <a:cs typeface="Questrial"/>
                <a:sym typeface="Questrial"/>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Content">
  <p:cSld name="1_Subtitle">
    <p:spTree>
      <p:nvGrpSpPr>
        <p:cNvPr id="48" name="Shape 48"/>
        <p:cNvGrpSpPr/>
        <p:nvPr/>
      </p:nvGrpSpPr>
      <p:grpSpPr>
        <a:xfrm>
          <a:off x="0" y="0"/>
          <a:ext cx="0" cy="0"/>
          <a:chOff x="0" y="0"/>
          <a:chExt cx="0" cy="0"/>
        </a:xfrm>
      </p:grpSpPr>
      <p:sp>
        <p:nvSpPr>
          <p:cNvPr id="49" name="Google Shape;49;p12"/>
          <p:cNvSpPr/>
          <p:nvPr/>
        </p:nvSpPr>
        <p:spPr>
          <a:xfrm>
            <a:off x="218925" y="-9675"/>
            <a:ext cx="5276875" cy="5167075"/>
          </a:xfrm>
          <a:custGeom>
            <a:rect b="b" l="l" r="r" t="t"/>
            <a:pathLst>
              <a:path extrusionOk="0" h="120000" w="120000">
                <a:moveTo>
                  <a:pt x="220" y="0"/>
                </a:moveTo>
                <a:lnTo>
                  <a:pt x="0" y="120000"/>
                </a:lnTo>
                <a:lnTo>
                  <a:pt x="120000" y="119919"/>
                </a:lnTo>
                <a:lnTo>
                  <a:pt x="88581" y="174"/>
                </a:lnTo>
                <a:close/>
              </a:path>
            </a:pathLst>
          </a:custGeom>
          <a:solidFill>
            <a:srgbClr val="000000">
              <a:alpha val="5882"/>
            </a:srgbClr>
          </a:solidFill>
          <a:ln>
            <a:noFill/>
          </a:ln>
        </p:spPr>
      </p:sp>
      <p:sp>
        <p:nvSpPr>
          <p:cNvPr id="50" name="Google Shape;50;p12"/>
          <p:cNvSpPr/>
          <p:nvPr/>
        </p:nvSpPr>
        <p:spPr>
          <a:xfrm>
            <a:off x="-9675" y="-9675"/>
            <a:ext cx="5276875" cy="5167075"/>
          </a:xfrm>
          <a:custGeom>
            <a:rect b="b" l="l" r="r" t="t"/>
            <a:pathLst>
              <a:path extrusionOk="0" h="120000" w="120000">
                <a:moveTo>
                  <a:pt x="220" y="0"/>
                </a:moveTo>
                <a:lnTo>
                  <a:pt x="0" y="120000"/>
                </a:lnTo>
                <a:lnTo>
                  <a:pt x="120000" y="119919"/>
                </a:lnTo>
                <a:lnTo>
                  <a:pt x="88581" y="174"/>
                </a:lnTo>
                <a:close/>
              </a:path>
            </a:pathLst>
          </a:custGeom>
          <a:solidFill>
            <a:srgbClr val="FFFFFF"/>
          </a:solidFill>
          <a:ln>
            <a:noFill/>
          </a:ln>
        </p:spPr>
      </p:sp>
      <p:sp>
        <p:nvSpPr>
          <p:cNvPr id="51" name="Google Shape;51;p12"/>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999999"/>
              </a:buClr>
              <a:buSzPts val="3000"/>
              <a:buFont typeface="Montserrat"/>
              <a:buNone/>
              <a:defRPr b="1" i="0" sz="3000" u="none" cap="none" strike="noStrike">
                <a:solidFill>
                  <a:srgbClr val="999999"/>
                </a:solidFill>
                <a:latin typeface="Montserrat"/>
                <a:ea typeface="Montserrat"/>
                <a:cs typeface="Montserrat"/>
                <a:sym typeface="Montserrat"/>
              </a:defRPr>
            </a:lvl1pPr>
            <a:lvl2pPr lvl="1" algn="l">
              <a:lnSpc>
                <a:spcPct val="100000"/>
              </a:lnSpc>
              <a:spcBef>
                <a:spcPts val="0"/>
              </a:spcBef>
              <a:spcAft>
                <a:spcPts val="0"/>
              </a:spcAft>
              <a:buClr>
                <a:srgbClr val="999999"/>
              </a:buClr>
              <a:buSzPts val="3000"/>
              <a:buFont typeface="Montserrat"/>
              <a:buNone/>
              <a:defRPr b="1" sz="3000">
                <a:solidFill>
                  <a:srgbClr val="999999"/>
                </a:solidFill>
                <a:latin typeface="Montserrat"/>
                <a:ea typeface="Montserrat"/>
                <a:cs typeface="Montserrat"/>
                <a:sym typeface="Montserrat"/>
              </a:defRPr>
            </a:lvl2pPr>
            <a:lvl3pPr lvl="2" algn="l">
              <a:lnSpc>
                <a:spcPct val="100000"/>
              </a:lnSpc>
              <a:spcBef>
                <a:spcPts val="0"/>
              </a:spcBef>
              <a:spcAft>
                <a:spcPts val="0"/>
              </a:spcAft>
              <a:buClr>
                <a:srgbClr val="999999"/>
              </a:buClr>
              <a:buSzPts val="3000"/>
              <a:buFont typeface="Montserrat"/>
              <a:buNone/>
              <a:defRPr b="1" sz="3000">
                <a:solidFill>
                  <a:srgbClr val="999999"/>
                </a:solidFill>
                <a:latin typeface="Montserrat"/>
                <a:ea typeface="Montserrat"/>
                <a:cs typeface="Montserrat"/>
                <a:sym typeface="Montserrat"/>
              </a:defRPr>
            </a:lvl3pPr>
            <a:lvl4pPr lvl="3" algn="l">
              <a:lnSpc>
                <a:spcPct val="100000"/>
              </a:lnSpc>
              <a:spcBef>
                <a:spcPts val="0"/>
              </a:spcBef>
              <a:spcAft>
                <a:spcPts val="0"/>
              </a:spcAft>
              <a:buClr>
                <a:srgbClr val="999999"/>
              </a:buClr>
              <a:buSzPts val="3000"/>
              <a:buFont typeface="Montserrat"/>
              <a:buNone/>
              <a:defRPr b="1" sz="3000">
                <a:solidFill>
                  <a:srgbClr val="999999"/>
                </a:solidFill>
                <a:latin typeface="Montserrat"/>
                <a:ea typeface="Montserrat"/>
                <a:cs typeface="Montserrat"/>
                <a:sym typeface="Montserrat"/>
              </a:defRPr>
            </a:lvl4pPr>
            <a:lvl5pPr lvl="4" algn="l">
              <a:lnSpc>
                <a:spcPct val="100000"/>
              </a:lnSpc>
              <a:spcBef>
                <a:spcPts val="0"/>
              </a:spcBef>
              <a:spcAft>
                <a:spcPts val="0"/>
              </a:spcAft>
              <a:buClr>
                <a:srgbClr val="999999"/>
              </a:buClr>
              <a:buSzPts val="3000"/>
              <a:buFont typeface="Montserrat"/>
              <a:buNone/>
              <a:defRPr b="1" sz="3000">
                <a:solidFill>
                  <a:srgbClr val="999999"/>
                </a:solidFill>
                <a:latin typeface="Montserrat"/>
                <a:ea typeface="Montserrat"/>
                <a:cs typeface="Montserrat"/>
                <a:sym typeface="Montserrat"/>
              </a:defRPr>
            </a:lvl5pPr>
            <a:lvl6pPr lvl="5" algn="l">
              <a:lnSpc>
                <a:spcPct val="100000"/>
              </a:lnSpc>
              <a:spcBef>
                <a:spcPts val="0"/>
              </a:spcBef>
              <a:spcAft>
                <a:spcPts val="0"/>
              </a:spcAft>
              <a:buClr>
                <a:srgbClr val="999999"/>
              </a:buClr>
              <a:buSzPts val="3000"/>
              <a:buFont typeface="Montserrat"/>
              <a:buNone/>
              <a:defRPr b="1" sz="3000">
                <a:solidFill>
                  <a:srgbClr val="999999"/>
                </a:solidFill>
                <a:latin typeface="Montserrat"/>
                <a:ea typeface="Montserrat"/>
                <a:cs typeface="Montserrat"/>
                <a:sym typeface="Montserrat"/>
              </a:defRPr>
            </a:lvl6pPr>
            <a:lvl7pPr lvl="6" algn="l">
              <a:lnSpc>
                <a:spcPct val="100000"/>
              </a:lnSpc>
              <a:spcBef>
                <a:spcPts val="0"/>
              </a:spcBef>
              <a:spcAft>
                <a:spcPts val="0"/>
              </a:spcAft>
              <a:buClr>
                <a:srgbClr val="999999"/>
              </a:buClr>
              <a:buSzPts val="3000"/>
              <a:buFont typeface="Montserrat"/>
              <a:buNone/>
              <a:defRPr b="1" sz="3000">
                <a:solidFill>
                  <a:srgbClr val="999999"/>
                </a:solidFill>
                <a:latin typeface="Montserrat"/>
                <a:ea typeface="Montserrat"/>
                <a:cs typeface="Montserrat"/>
                <a:sym typeface="Montserrat"/>
              </a:defRPr>
            </a:lvl7pPr>
            <a:lvl8pPr lvl="7" algn="l">
              <a:lnSpc>
                <a:spcPct val="100000"/>
              </a:lnSpc>
              <a:spcBef>
                <a:spcPts val="0"/>
              </a:spcBef>
              <a:spcAft>
                <a:spcPts val="0"/>
              </a:spcAft>
              <a:buClr>
                <a:srgbClr val="999999"/>
              </a:buClr>
              <a:buSzPts val="3000"/>
              <a:buFont typeface="Montserrat"/>
              <a:buNone/>
              <a:defRPr b="1" sz="3000">
                <a:solidFill>
                  <a:srgbClr val="999999"/>
                </a:solidFill>
                <a:latin typeface="Montserrat"/>
                <a:ea typeface="Montserrat"/>
                <a:cs typeface="Montserrat"/>
                <a:sym typeface="Montserrat"/>
              </a:defRPr>
            </a:lvl8pPr>
            <a:lvl9pPr lvl="8" algn="l">
              <a:lnSpc>
                <a:spcPct val="100000"/>
              </a:lnSpc>
              <a:spcBef>
                <a:spcPts val="0"/>
              </a:spcBef>
              <a:spcAft>
                <a:spcPts val="0"/>
              </a:spcAft>
              <a:buClr>
                <a:srgbClr val="999999"/>
              </a:buClr>
              <a:buSzPts val="3000"/>
              <a:buFont typeface="Montserrat"/>
              <a:buNone/>
              <a:defRPr b="1" sz="3000">
                <a:solidFill>
                  <a:srgbClr val="999999"/>
                </a:solidFill>
                <a:latin typeface="Montserrat"/>
                <a:ea typeface="Montserrat"/>
                <a:cs typeface="Montserrat"/>
                <a:sym typeface="Montserrat"/>
              </a:defRPr>
            </a:lvl9pPr>
          </a:lstStyle>
          <a:p/>
        </p:txBody>
      </p:sp>
      <p:sp>
        <p:nvSpPr>
          <p:cNvPr id="52" name="Google Shape;52;p12"/>
          <p:cNvSpPr txBox="1"/>
          <p:nvPr>
            <p:ph idx="1" type="subTitle"/>
          </p:nvPr>
        </p:nvSpPr>
        <p:spPr>
          <a:xfrm>
            <a:off x="6236500" y="501075"/>
            <a:ext cx="2646600" cy="4106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FFFFFF"/>
              </a:buClr>
              <a:buSzPts val="1800"/>
              <a:buFont typeface="Karla"/>
              <a:buNone/>
              <a:defRPr b="0" i="0" sz="1800" u="none" cap="none" strike="noStrike">
                <a:solidFill>
                  <a:srgbClr val="FFFFFF"/>
                </a:solidFill>
                <a:latin typeface="Karla"/>
                <a:ea typeface="Karla"/>
                <a:cs typeface="Karla"/>
                <a:sym typeface="Karla"/>
              </a:defRPr>
            </a:lvl1pPr>
            <a:lvl2pPr lvl="1" marR="0" algn="l">
              <a:lnSpc>
                <a:spcPct val="100000"/>
              </a:lnSpc>
              <a:spcBef>
                <a:spcPts val="0"/>
              </a:spcBef>
              <a:spcAft>
                <a:spcPts val="0"/>
              </a:spcAft>
              <a:buClr>
                <a:srgbClr val="FFFFFF"/>
              </a:buClr>
              <a:buSzPts val="1800"/>
              <a:buFont typeface="Karla"/>
              <a:buNone/>
              <a:defRPr b="0" i="0" sz="1800" u="none" cap="none" strike="noStrike">
                <a:solidFill>
                  <a:srgbClr val="FFFFFF"/>
                </a:solidFill>
                <a:latin typeface="Karla"/>
                <a:ea typeface="Karla"/>
                <a:cs typeface="Karla"/>
                <a:sym typeface="Karla"/>
              </a:defRPr>
            </a:lvl2pPr>
            <a:lvl3pPr lvl="2" marR="0" algn="l">
              <a:lnSpc>
                <a:spcPct val="100000"/>
              </a:lnSpc>
              <a:spcBef>
                <a:spcPts val="0"/>
              </a:spcBef>
              <a:spcAft>
                <a:spcPts val="0"/>
              </a:spcAft>
              <a:buClr>
                <a:srgbClr val="FFFFFF"/>
              </a:buClr>
              <a:buSzPts val="1800"/>
              <a:buFont typeface="Karla"/>
              <a:buNone/>
              <a:defRPr b="0" i="0" sz="1800" u="none" cap="none" strike="noStrike">
                <a:solidFill>
                  <a:srgbClr val="FFFFFF"/>
                </a:solidFill>
                <a:latin typeface="Karla"/>
                <a:ea typeface="Karla"/>
                <a:cs typeface="Karla"/>
                <a:sym typeface="Karla"/>
              </a:defRPr>
            </a:lvl3pPr>
            <a:lvl4pPr lvl="3" marR="0" algn="l">
              <a:lnSpc>
                <a:spcPct val="100000"/>
              </a:lnSpc>
              <a:spcBef>
                <a:spcPts val="0"/>
              </a:spcBef>
              <a:spcAft>
                <a:spcPts val="0"/>
              </a:spcAft>
              <a:buClr>
                <a:srgbClr val="FFFFFF"/>
              </a:buClr>
              <a:buSzPts val="1800"/>
              <a:buFont typeface="Karla"/>
              <a:buNone/>
              <a:defRPr b="0" i="0" sz="1800" u="none" cap="none" strike="noStrike">
                <a:solidFill>
                  <a:srgbClr val="FFFFFF"/>
                </a:solidFill>
                <a:latin typeface="Karla"/>
                <a:ea typeface="Karla"/>
                <a:cs typeface="Karla"/>
                <a:sym typeface="Karla"/>
              </a:defRPr>
            </a:lvl4pPr>
            <a:lvl5pPr lvl="4" marR="0" algn="l">
              <a:lnSpc>
                <a:spcPct val="100000"/>
              </a:lnSpc>
              <a:spcBef>
                <a:spcPts val="0"/>
              </a:spcBef>
              <a:spcAft>
                <a:spcPts val="0"/>
              </a:spcAft>
              <a:buClr>
                <a:srgbClr val="FFFFFF"/>
              </a:buClr>
              <a:buSzPts val="1800"/>
              <a:buFont typeface="Karla"/>
              <a:buNone/>
              <a:defRPr b="0" i="0" sz="1800" u="none" cap="none" strike="noStrike">
                <a:solidFill>
                  <a:srgbClr val="FFFFFF"/>
                </a:solidFill>
                <a:latin typeface="Karla"/>
                <a:ea typeface="Karla"/>
                <a:cs typeface="Karla"/>
                <a:sym typeface="Karla"/>
              </a:defRPr>
            </a:lvl5pPr>
            <a:lvl6pPr lvl="5" marR="0" algn="l">
              <a:lnSpc>
                <a:spcPct val="100000"/>
              </a:lnSpc>
              <a:spcBef>
                <a:spcPts val="0"/>
              </a:spcBef>
              <a:spcAft>
                <a:spcPts val="0"/>
              </a:spcAft>
              <a:buClr>
                <a:srgbClr val="FFFFFF"/>
              </a:buClr>
              <a:buSzPts val="1800"/>
              <a:buFont typeface="Karla"/>
              <a:buNone/>
              <a:defRPr b="0" i="0" sz="1800" u="none" cap="none" strike="noStrike">
                <a:solidFill>
                  <a:srgbClr val="FFFFFF"/>
                </a:solidFill>
                <a:latin typeface="Karla"/>
                <a:ea typeface="Karla"/>
                <a:cs typeface="Karla"/>
                <a:sym typeface="Karla"/>
              </a:defRPr>
            </a:lvl6pPr>
            <a:lvl7pPr lvl="6" marR="0" algn="l">
              <a:lnSpc>
                <a:spcPct val="100000"/>
              </a:lnSpc>
              <a:spcBef>
                <a:spcPts val="0"/>
              </a:spcBef>
              <a:spcAft>
                <a:spcPts val="0"/>
              </a:spcAft>
              <a:buClr>
                <a:srgbClr val="FFFFFF"/>
              </a:buClr>
              <a:buSzPts val="1800"/>
              <a:buFont typeface="Karla"/>
              <a:buNone/>
              <a:defRPr b="0" i="0" sz="1800" u="none" cap="none" strike="noStrike">
                <a:solidFill>
                  <a:srgbClr val="FFFFFF"/>
                </a:solidFill>
                <a:latin typeface="Karla"/>
                <a:ea typeface="Karla"/>
                <a:cs typeface="Karla"/>
                <a:sym typeface="Karla"/>
              </a:defRPr>
            </a:lvl7pPr>
            <a:lvl8pPr lvl="7" marR="0" algn="l">
              <a:lnSpc>
                <a:spcPct val="100000"/>
              </a:lnSpc>
              <a:spcBef>
                <a:spcPts val="0"/>
              </a:spcBef>
              <a:spcAft>
                <a:spcPts val="0"/>
              </a:spcAft>
              <a:buClr>
                <a:srgbClr val="FFFFFF"/>
              </a:buClr>
              <a:buSzPts val="1800"/>
              <a:buFont typeface="Karla"/>
              <a:buNone/>
              <a:defRPr b="0" i="0" sz="1800" u="none" cap="none" strike="noStrike">
                <a:solidFill>
                  <a:srgbClr val="FFFFFF"/>
                </a:solidFill>
                <a:latin typeface="Karla"/>
                <a:ea typeface="Karla"/>
                <a:cs typeface="Karla"/>
                <a:sym typeface="Karla"/>
              </a:defRPr>
            </a:lvl8pPr>
            <a:lvl9pPr lvl="8" marR="0" algn="l">
              <a:lnSpc>
                <a:spcPct val="100000"/>
              </a:lnSpc>
              <a:spcBef>
                <a:spcPts val="0"/>
              </a:spcBef>
              <a:spcAft>
                <a:spcPts val="0"/>
              </a:spcAft>
              <a:buClr>
                <a:srgbClr val="FFFFFF"/>
              </a:buClr>
              <a:buSzPts val="1800"/>
              <a:buFont typeface="Karla"/>
              <a:buNone/>
              <a:defRPr b="0" i="0" sz="1800" u="none" cap="none" strike="noStrike">
                <a:solidFill>
                  <a:srgbClr val="FFFFFF"/>
                </a:solidFill>
                <a:latin typeface="Karla"/>
                <a:ea typeface="Karla"/>
                <a:cs typeface="Karla"/>
                <a:sym typeface="Karla"/>
              </a:defRPr>
            </a:lvl9pPr>
          </a:lstStyle>
          <a:p/>
        </p:txBody>
      </p:sp>
      <p:pic>
        <p:nvPicPr>
          <p:cNvPr id="53" name="Google Shape;53;p12"/>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54" name="Google Shape;54;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5" name="Shape 55"/>
        <p:cNvGrpSpPr/>
        <p:nvPr/>
      </p:nvGrpSpPr>
      <p:grpSpPr>
        <a:xfrm>
          <a:off x="0" y="0"/>
          <a:ext cx="0" cy="0"/>
          <a:chOff x="0" y="0"/>
          <a:chExt cx="0" cy="0"/>
        </a:xfrm>
      </p:grpSpPr>
      <p:sp>
        <p:nvSpPr>
          <p:cNvPr id="56" name="Google Shape;56;p13"/>
          <p:cNvSpPr/>
          <p:nvPr/>
        </p:nvSpPr>
        <p:spPr>
          <a:xfrm>
            <a:off x="22860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000000">
              <a:alpha val="588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FFFFFF"/>
          </a:solidFill>
          <a:ln>
            <a:noFill/>
          </a:ln>
        </p:spPr>
      </p:sp>
      <p:sp>
        <p:nvSpPr>
          <p:cNvPr id="58" name="Google Shape;58;p13"/>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SzPts val="12000"/>
              <a:buFont typeface="Montserrat"/>
              <a:buNone/>
            </a:pPr>
            <a:r>
              <a:rPr b="0" i="0" lang="en" sz="12000" u="none" cap="none" strike="noStrike">
                <a:solidFill>
                  <a:srgbClr val="CCCCCC"/>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59" name="Google Shape;59;p13"/>
          <p:cNvSpPr txBox="1"/>
          <p:nvPr>
            <p:ph idx="1" type="body"/>
          </p:nvPr>
        </p:nvSpPr>
        <p:spPr>
          <a:xfrm>
            <a:off x="838250" y="1657350"/>
            <a:ext cx="5324100" cy="22557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0"/>
              </a:spcBef>
              <a:spcAft>
                <a:spcPts val="0"/>
              </a:spcAft>
              <a:buClr>
                <a:srgbClr val="666666"/>
              </a:buClr>
              <a:buSzPts val="2400"/>
              <a:buFont typeface="Montserrat"/>
              <a:buChar char="▸"/>
              <a:defRPr b="0" i="0" sz="2400" u="none" cap="none" strike="noStrike">
                <a:solidFill>
                  <a:srgbClr val="666666"/>
                </a:solidFill>
                <a:latin typeface="Montserrat"/>
                <a:ea typeface="Montserrat"/>
                <a:cs typeface="Montserrat"/>
                <a:sym typeface="Montserrat"/>
              </a:defRPr>
            </a:lvl1pPr>
            <a:lvl2pPr indent="-381000" lvl="1" marL="914400" marR="0" algn="l">
              <a:lnSpc>
                <a:spcPct val="100000"/>
              </a:lnSpc>
              <a:spcBef>
                <a:spcPts val="0"/>
              </a:spcBef>
              <a:spcAft>
                <a:spcPts val="0"/>
              </a:spcAft>
              <a:buClr>
                <a:srgbClr val="666666"/>
              </a:buClr>
              <a:buSzPts val="2400"/>
              <a:buFont typeface="Montserrat"/>
              <a:buChar char="▹"/>
              <a:defRPr b="0" i="0" sz="2400" u="none" cap="none" strike="noStrike">
                <a:solidFill>
                  <a:srgbClr val="666666"/>
                </a:solidFill>
                <a:latin typeface="Montserrat"/>
                <a:ea typeface="Montserrat"/>
                <a:cs typeface="Montserrat"/>
                <a:sym typeface="Montserrat"/>
              </a:defRPr>
            </a:lvl2pPr>
            <a:lvl3pPr indent="-381000" lvl="2" marL="1371600" marR="0" algn="l">
              <a:lnSpc>
                <a:spcPct val="100000"/>
              </a:lnSpc>
              <a:spcBef>
                <a:spcPts val="0"/>
              </a:spcBef>
              <a:spcAft>
                <a:spcPts val="0"/>
              </a:spcAft>
              <a:buClr>
                <a:srgbClr val="666666"/>
              </a:buClr>
              <a:buSzPts val="2400"/>
              <a:buFont typeface="Montserrat"/>
              <a:buChar char="▹"/>
              <a:defRPr b="0" i="0" sz="2400" u="none" cap="none" strike="noStrike">
                <a:solidFill>
                  <a:srgbClr val="666666"/>
                </a:solidFill>
                <a:latin typeface="Montserrat"/>
                <a:ea typeface="Montserrat"/>
                <a:cs typeface="Montserrat"/>
                <a:sym typeface="Montserrat"/>
              </a:defRPr>
            </a:lvl3pPr>
            <a:lvl4pPr indent="-381000" lvl="3" marL="1828800" marR="0" algn="l">
              <a:lnSpc>
                <a:spcPct val="100000"/>
              </a:lnSpc>
              <a:spcBef>
                <a:spcPts val="0"/>
              </a:spcBef>
              <a:spcAft>
                <a:spcPts val="0"/>
              </a:spcAft>
              <a:buClr>
                <a:srgbClr val="666666"/>
              </a:buClr>
              <a:buSzPts val="2400"/>
              <a:buFont typeface="Montserrat"/>
              <a:buChar char="●"/>
              <a:defRPr b="0" i="0" sz="2400" u="none" cap="none" strike="noStrike">
                <a:solidFill>
                  <a:srgbClr val="666666"/>
                </a:solidFill>
                <a:latin typeface="Montserrat"/>
                <a:ea typeface="Montserrat"/>
                <a:cs typeface="Montserrat"/>
                <a:sym typeface="Montserrat"/>
              </a:defRPr>
            </a:lvl4pPr>
            <a:lvl5pPr indent="-381000" lvl="4" marL="2286000" marR="0" algn="l">
              <a:lnSpc>
                <a:spcPct val="100000"/>
              </a:lnSpc>
              <a:spcBef>
                <a:spcPts val="0"/>
              </a:spcBef>
              <a:spcAft>
                <a:spcPts val="0"/>
              </a:spcAft>
              <a:buClr>
                <a:srgbClr val="666666"/>
              </a:buClr>
              <a:buSzPts val="2400"/>
              <a:buFont typeface="Montserrat"/>
              <a:buChar char="○"/>
              <a:defRPr b="0" i="0" sz="2400" u="none" cap="none" strike="noStrike">
                <a:solidFill>
                  <a:srgbClr val="666666"/>
                </a:solidFill>
                <a:latin typeface="Montserrat"/>
                <a:ea typeface="Montserrat"/>
                <a:cs typeface="Montserrat"/>
                <a:sym typeface="Montserrat"/>
              </a:defRPr>
            </a:lvl5pPr>
            <a:lvl6pPr indent="-381000" lvl="5" marL="2743200" marR="0" algn="l">
              <a:lnSpc>
                <a:spcPct val="100000"/>
              </a:lnSpc>
              <a:spcBef>
                <a:spcPts val="0"/>
              </a:spcBef>
              <a:spcAft>
                <a:spcPts val="0"/>
              </a:spcAft>
              <a:buClr>
                <a:srgbClr val="666666"/>
              </a:buClr>
              <a:buSzPts val="2400"/>
              <a:buFont typeface="Montserrat"/>
              <a:buChar char="■"/>
              <a:defRPr b="0" i="0" sz="2400" u="none" cap="none" strike="noStrike">
                <a:solidFill>
                  <a:srgbClr val="666666"/>
                </a:solidFill>
                <a:latin typeface="Montserrat"/>
                <a:ea typeface="Montserrat"/>
                <a:cs typeface="Montserrat"/>
                <a:sym typeface="Montserrat"/>
              </a:defRPr>
            </a:lvl6pPr>
            <a:lvl7pPr indent="-381000" lvl="6" marL="3200400" marR="0" algn="l">
              <a:lnSpc>
                <a:spcPct val="100000"/>
              </a:lnSpc>
              <a:spcBef>
                <a:spcPts val="0"/>
              </a:spcBef>
              <a:spcAft>
                <a:spcPts val="0"/>
              </a:spcAft>
              <a:buClr>
                <a:srgbClr val="666666"/>
              </a:buClr>
              <a:buSzPts val="2400"/>
              <a:buFont typeface="Montserrat"/>
              <a:buChar char="●"/>
              <a:defRPr b="0" i="0" sz="2400" u="none" cap="none" strike="noStrike">
                <a:solidFill>
                  <a:srgbClr val="666666"/>
                </a:solidFill>
                <a:latin typeface="Montserrat"/>
                <a:ea typeface="Montserrat"/>
                <a:cs typeface="Montserrat"/>
                <a:sym typeface="Montserrat"/>
              </a:defRPr>
            </a:lvl7pPr>
            <a:lvl8pPr indent="-381000" lvl="7" marL="3657600" marR="0" algn="l">
              <a:lnSpc>
                <a:spcPct val="100000"/>
              </a:lnSpc>
              <a:spcBef>
                <a:spcPts val="0"/>
              </a:spcBef>
              <a:spcAft>
                <a:spcPts val="0"/>
              </a:spcAft>
              <a:buClr>
                <a:srgbClr val="666666"/>
              </a:buClr>
              <a:buSzPts val="2400"/>
              <a:buFont typeface="Montserrat"/>
              <a:buChar char="○"/>
              <a:defRPr b="0" i="0" sz="2400" u="none" cap="none" strike="noStrike">
                <a:solidFill>
                  <a:srgbClr val="666666"/>
                </a:solidFill>
                <a:latin typeface="Montserrat"/>
                <a:ea typeface="Montserrat"/>
                <a:cs typeface="Montserrat"/>
                <a:sym typeface="Montserrat"/>
              </a:defRPr>
            </a:lvl8pPr>
            <a:lvl9pPr indent="-381000" lvl="8" marL="4114800" marR="0" algn="l">
              <a:lnSpc>
                <a:spcPct val="100000"/>
              </a:lnSpc>
              <a:spcBef>
                <a:spcPts val="0"/>
              </a:spcBef>
              <a:spcAft>
                <a:spcPts val="0"/>
              </a:spcAft>
              <a:buClr>
                <a:srgbClr val="666666"/>
              </a:buClr>
              <a:buSzPts val="2400"/>
              <a:buFont typeface="Montserrat"/>
              <a:buChar char="■"/>
              <a:defRPr b="0" i="0" sz="2400" u="none" cap="none" strike="noStrike">
                <a:solidFill>
                  <a:srgbClr val="666666"/>
                </a:solidFill>
                <a:latin typeface="Montserrat"/>
                <a:ea typeface="Montserrat"/>
                <a:cs typeface="Montserrat"/>
                <a:sym typeface="Montserrat"/>
              </a:defRPr>
            </a:lvl9pPr>
          </a:lstStyle>
          <a:p/>
        </p:txBody>
      </p:sp>
      <p:pic>
        <p:nvPicPr>
          <p:cNvPr id="60" name="Google Shape;60;p13"/>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61" name="Google Shape;61;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62" name="Shape 62"/>
        <p:cNvGrpSpPr/>
        <p:nvPr/>
      </p:nvGrpSpPr>
      <p:grpSpPr>
        <a:xfrm>
          <a:off x="0" y="0"/>
          <a:ext cx="0" cy="0"/>
          <a:chOff x="0" y="0"/>
          <a:chExt cx="0" cy="0"/>
        </a:xfrm>
      </p:grpSpPr>
      <p:sp>
        <p:nvSpPr>
          <p:cNvPr id="63" name="Google Shape;63;p14"/>
          <p:cNvSpPr/>
          <p:nvPr/>
        </p:nvSpPr>
        <p:spPr>
          <a:xfrm>
            <a:off x="22860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000000">
              <a:alpha val="5882"/>
            </a:srgbClr>
          </a:solidFill>
          <a:ln>
            <a:noFill/>
          </a:ln>
        </p:spPr>
      </p:sp>
      <p:sp>
        <p:nvSpPr>
          <p:cNvPr id="64" name="Google Shape;64;p14"/>
          <p:cNvSpPr/>
          <p:nvPr/>
        </p:nvSpPr>
        <p:spPr>
          <a:xfrm>
            <a:off x="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FFFFFF"/>
          </a:solidFill>
          <a:ln>
            <a:noFill/>
          </a:ln>
        </p:spPr>
      </p:sp>
      <p:sp>
        <p:nvSpPr>
          <p:cNvPr id="65" name="Google Shape;65;p14"/>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1pPr>
            <a:lvl2pPr lvl="1"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66" name="Google Shape;66;p14"/>
          <p:cNvSpPr txBox="1"/>
          <p:nvPr>
            <p:ph idx="1" type="body"/>
          </p:nvPr>
        </p:nvSpPr>
        <p:spPr>
          <a:xfrm>
            <a:off x="841000" y="1600975"/>
            <a:ext cx="2094900" cy="2410500"/>
          </a:xfrm>
          <a:prstGeom prst="rect">
            <a:avLst/>
          </a:prstGeom>
          <a:noFill/>
          <a:ln>
            <a:noFill/>
          </a:ln>
        </p:spPr>
        <p:txBody>
          <a:bodyPr anchorCtr="0" anchor="t" bIns="91425" lIns="91425" spcFirstLastPara="1" rIns="91425" wrap="square" tIns="91425">
            <a:noAutofit/>
          </a:bodyPr>
          <a:lstStyle>
            <a:lvl1pPr indent="-330200" lvl="0" marL="4572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1pPr>
            <a:lvl2pPr indent="-330200" lvl="1" marL="9144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2pPr>
            <a:lvl3pPr indent="-330200" lvl="2" marL="13716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3pPr>
            <a:lvl4pPr indent="-330200" lvl="3" marL="18288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4pPr>
            <a:lvl5pPr indent="-330200" lvl="4" marL="22860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5pPr>
            <a:lvl6pPr indent="-330200" lvl="5" marL="27432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6pPr>
            <a:lvl7pPr indent="-330200" lvl="6" marL="32004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7pPr>
            <a:lvl8pPr indent="-330200" lvl="7" marL="36576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8pPr>
            <a:lvl9pPr indent="-330200" lvl="8" marL="41148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9pPr>
          </a:lstStyle>
          <a:p/>
        </p:txBody>
      </p:sp>
      <p:sp>
        <p:nvSpPr>
          <p:cNvPr id="67" name="Google Shape;67;p14"/>
          <p:cNvSpPr txBox="1"/>
          <p:nvPr>
            <p:ph idx="2" type="body"/>
          </p:nvPr>
        </p:nvSpPr>
        <p:spPr>
          <a:xfrm>
            <a:off x="3043281" y="1600975"/>
            <a:ext cx="2094900" cy="2410500"/>
          </a:xfrm>
          <a:prstGeom prst="rect">
            <a:avLst/>
          </a:prstGeom>
          <a:noFill/>
          <a:ln>
            <a:noFill/>
          </a:ln>
        </p:spPr>
        <p:txBody>
          <a:bodyPr anchorCtr="0" anchor="t" bIns="91425" lIns="91425" spcFirstLastPara="1" rIns="91425" wrap="square" tIns="91425">
            <a:noAutofit/>
          </a:bodyPr>
          <a:lstStyle>
            <a:lvl1pPr indent="-330200" lvl="0" marL="4572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1pPr>
            <a:lvl2pPr indent="-330200" lvl="1" marL="9144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2pPr>
            <a:lvl3pPr indent="-330200" lvl="2" marL="13716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3pPr>
            <a:lvl4pPr indent="-330200" lvl="3" marL="18288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4pPr>
            <a:lvl5pPr indent="-330200" lvl="4" marL="22860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5pPr>
            <a:lvl6pPr indent="-330200" lvl="5" marL="27432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6pPr>
            <a:lvl7pPr indent="-330200" lvl="6" marL="32004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7pPr>
            <a:lvl8pPr indent="-330200" lvl="7" marL="36576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8pPr>
            <a:lvl9pPr indent="-330200" lvl="8" marL="41148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9pPr>
          </a:lstStyle>
          <a:p/>
        </p:txBody>
      </p:sp>
      <p:sp>
        <p:nvSpPr>
          <p:cNvPr id="68" name="Google Shape;68;p14"/>
          <p:cNvSpPr txBox="1"/>
          <p:nvPr>
            <p:ph idx="3" type="body"/>
          </p:nvPr>
        </p:nvSpPr>
        <p:spPr>
          <a:xfrm>
            <a:off x="5245562" y="1600975"/>
            <a:ext cx="2094900" cy="2410500"/>
          </a:xfrm>
          <a:prstGeom prst="rect">
            <a:avLst/>
          </a:prstGeom>
          <a:noFill/>
          <a:ln>
            <a:noFill/>
          </a:ln>
        </p:spPr>
        <p:txBody>
          <a:bodyPr anchorCtr="0" anchor="t" bIns="91425" lIns="91425" spcFirstLastPara="1" rIns="91425" wrap="square" tIns="91425">
            <a:noAutofit/>
          </a:bodyPr>
          <a:lstStyle>
            <a:lvl1pPr indent="-330200" lvl="0" marL="4572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1pPr>
            <a:lvl2pPr indent="-330200" lvl="1" marL="9144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2pPr>
            <a:lvl3pPr indent="-330200" lvl="2" marL="13716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3pPr>
            <a:lvl4pPr indent="-330200" lvl="3" marL="18288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4pPr>
            <a:lvl5pPr indent="-330200" lvl="4" marL="22860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5pPr>
            <a:lvl6pPr indent="-330200" lvl="5" marL="27432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6pPr>
            <a:lvl7pPr indent="-330200" lvl="6" marL="32004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7pPr>
            <a:lvl8pPr indent="-330200" lvl="7" marL="36576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8pPr>
            <a:lvl9pPr indent="-330200" lvl="8" marL="4114800" marR="0" algn="l">
              <a:lnSpc>
                <a:spcPct val="100000"/>
              </a:lnSpc>
              <a:spcBef>
                <a:spcPts val="0"/>
              </a:spcBef>
              <a:spcAft>
                <a:spcPts val="0"/>
              </a:spcAft>
              <a:buClr>
                <a:srgbClr val="666666"/>
              </a:buClr>
              <a:buSzPts val="1600"/>
              <a:buFont typeface="Questrial"/>
              <a:buChar char="■"/>
              <a:defRPr i="0" sz="1600" u="none" cap="none" strike="noStrike">
                <a:solidFill>
                  <a:srgbClr val="666666"/>
                </a:solidFill>
                <a:latin typeface="Questrial"/>
                <a:ea typeface="Questrial"/>
                <a:cs typeface="Questrial"/>
                <a:sym typeface="Questrial"/>
              </a:defRPr>
            </a:lvl9pPr>
          </a:lstStyle>
          <a:p/>
        </p:txBody>
      </p:sp>
      <p:pic>
        <p:nvPicPr>
          <p:cNvPr id="69" name="Google Shape;69;p14"/>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70" name="Google Shape;70;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5"/>
          <p:cNvSpPr/>
          <p:nvPr/>
        </p:nvSpPr>
        <p:spPr>
          <a:xfrm>
            <a:off x="22860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000000">
              <a:alpha val="5882"/>
            </a:srgbClr>
          </a:solidFill>
          <a:ln>
            <a:noFill/>
          </a:ln>
        </p:spPr>
      </p:sp>
      <p:sp>
        <p:nvSpPr>
          <p:cNvPr id="73" name="Google Shape;73;p15"/>
          <p:cNvSpPr/>
          <p:nvPr/>
        </p:nvSpPr>
        <p:spPr>
          <a:xfrm>
            <a:off x="0" y="-10437"/>
            <a:ext cx="8229315" cy="5164387"/>
          </a:xfrm>
          <a:custGeom>
            <a:rect b="b" l="l" r="r" t="t"/>
            <a:pathLst>
              <a:path extrusionOk="0" h="120000" w="120000">
                <a:moveTo>
                  <a:pt x="0" y="0"/>
                </a:moveTo>
                <a:lnTo>
                  <a:pt x="0" y="120000"/>
                </a:lnTo>
                <a:lnTo>
                  <a:pt x="120000" y="120000"/>
                </a:lnTo>
                <a:lnTo>
                  <a:pt x="99854" y="192"/>
                </a:lnTo>
                <a:close/>
              </a:path>
            </a:pathLst>
          </a:custGeom>
          <a:solidFill>
            <a:srgbClr val="FFFFFF"/>
          </a:solidFill>
          <a:ln>
            <a:noFill/>
          </a:ln>
        </p:spPr>
      </p:sp>
      <p:sp>
        <p:nvSpPr>
          <p:cNvPr id="74" name="Google Shape;74;p15"/>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1pPr>
            <a:lvl2pPr lvl="1"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lgn="l">
              <a:lnSpc>
                <a:spcPct val="100000"/>
              </a:lnSpc>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pic>
        <p:nvPicPr>
          <p:cNvPr id="75" name="Google Shape;75;p15"/>
          <p:cNvPicPr preferRelativeResize="0"/>
          <p:nvPr/>
        </p:nvPicPr>
        <p:blipFill rotWithShape="1">
          <a:blip r:embed="rId2">
            <a:alphaModFix/>
          </a:blip>
          <a:srcRect b="0" l="0" r="0" t="0"/>
          <a:stretch/>
        </p:blipFill>
        <p:spPr>
          <a:xfrm>
            <a:off x="-9675" y="-9675"/>
            <a:ext cx="740463" cy="978741"/>
          </a:xfrm>
          <a:prstGeom prst="rect">
            <a:avLst/>
          </a:prstGeom>
          <a:noFill/>
          <a:ln>
            <a:noFill/>
          </a:ln>
        </p:spPr>
      </p:pic>
      <p:sp>
        <p:nvSpPr>
          <p:cNvPr id="76" name="Google Shape;76;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alpha val="60784"/>
          </a:srgbClr>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1pPr>
            <a:lvl2pPr lvl="1" marR="0" rtl="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2pPr>
            <a:lvl3pPr lvl="2" marR="0" rtl="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3pPr>
            <a:lvl4pPr lvl="3" marR="0" rtl="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4pPr>
            <a:lvl5pPr lvl="4" marR="0" rtl="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5pPr>
            <a:lvl6pPr lvl="5" marR="0" rtl="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6pPr>
            <a:lvl7pPr lvl="6" marR="0" rtl="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7pPr>
            <a:lvl8pPr lvl="7" marR="0" rtl="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8pPr>
            <a:lvl9pPr lvl="8" marR="0" rtl="0" algn="l">
              <a:lnSpc>
                <a:spcPct val="100000"/>
              </a:lnSpc>
              <a:spcBef>
                <a:spcPts val="0"/>
              </a:spcBef>
              <a:spcAft>
                <a:spcPts val="0"/>
              </a:spcAft>
              <a:buClr>
                <a:srgbClr val="999999"/>
              </a:buClr>
              <a:buSzPts val="2400"/>
              <a:buFont typeface="Montserrat"/>
              <a:buNone/>
              <a:defRPr b="1" i="0" sz="2400" u="none" cap="none" strike="noStrike">
                <a:solidFill>
                  <a:srgbClr val="999999"/>
                </a:solidFill>
                <a:latin typeface="Montserrat"/>
                <a:ea typeface="Montserrat"/>
                <a:cs typeface="Montserrat"/>
                <a:sym typeface="Montserrat"/>
              </a:defRPr>
            </a:lvl9pPr>
          </a:lstStyle>
          <a:p/>
        </p:txBody>
      </p:sp>
      <p:sp>
        <p:nvSpPr>
          <p:cNvPr id="7" name="Google Shape;7;p6"/>
          <p:cNvSpPr txBox="1"/>
          <p:nvPr>
            <p:ph idx="1" type="body"/>
          </p:nvPr>
        </p:nvSpPr>
        <p:spPr>
          <a:xfrm>
            <a:off x="457200" y="1352550"/>
            <a:ext cx="5185200" cy="33624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1pPr>
            <a:lvl2pPr indent="-355600" lvl="1" marL="914400" marR="0" rtl="0" algn="l">
              <a:lnSpc>
                <a:spcPct val="100000"/>
              </a:lnSpc>
              <a:spcBef>
                <a:spcPts val="48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2pPr>
            <a:lvl3pPr indent="-355600" lvl="2" marL="1371600" marR="0" rtl="0" algn="l">
              <a:lnSpc>
                <a:spcPct val="100000"/>
              </a:lnSpc>
              <a:spcBef>
                <a:spcPts val="48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3pPr>
            <a:lvl4pPr indent="-355600" lvl="3" marL="1828800" marR="0" rtl="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4pPr>
            <a:lvl5pPr indent="-355600" lvl="4" marL="2286000" marR="0" rtl="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5pPr>
            <a:lvl6pPr indent="-355600" lvl="5" marL="2743200" marR="0" rtl="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6pPr>
            <a:lvl7pPr indent="-355600" lvl="6" marL="3200400" marR="0" rtl="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7pPr>
            <a:lvl8pPr indent="-355600" lvl="7" marL="3657600" marR="0" rtl="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8pPr>
            <a:lvl9pPr indent="-355600" lvl="8" marL="4114800" marR="0" rtl="0" algn="l">
              <a:lnSpc>
                <a:spcPct val="100000"/>
              </a:lnSpc>
              <a:spcBef>
                <a:spcPts val="360"/>
              </a:spcBef>
              <a:spcAft>
                <a:spcPts val="0"/>
              </a:spcAft>
              <a:buClr>
                <a:srgbClr val="666666"/>
              </a:buClr>
              <a:buSzPts val="2000"/>
              <a:buFont typeface="Karla"/>
              <a:buChar char="■"/>
              <a:defRPr b="0" i="0" sz="2000" u="none" cap="none" strike="noStrike">
                <a:solidFill>
                  <a:srgbClr val="666666"/>
                </a:solidFill>
                <a:latin typeface="Karla"/>
                <a:ea typeface="Karla"/>
                <a:cs typeface="Karla"/>
                <a:sym typeface="Karla"/>
              </a:defRPr>
            </a:lvl9pPr>
          </a:lstStyle>
          <a:p/>
        </p:txBody>
      </p:sp>
      <p:pic>
        <p:nvPicPr>
          <p:cNvPr descr="A picture containing object&#10;&#10;Description generated with high confidence" id="8" name="Google Shape;8;p6"/>
          <p:cNvPicPr preferRelativeResize="0"/>
          <p:nvPr/>
        </p:nvPicPr>
        <p:blipFill rotWithShape="1">
          <a:blip r:embed="rId1">
            <a:alphaModFix/>
          </a:blip>
          <a:srcRect b="0" l="0" r="0" t="0"/>
          <a:stretch/>
        </p:blipFill>
        <p:spPr>
          <a:xfrm>
            <a:off x="8153007" y="4770597"/>
            <a:ext cx="963376" cy="372188"/>
          </a:xfrm>
          <a:prstGeom prst="rect">
            <a:avLst/>
          </a:prstGeom>
          <a:noFill/>
          <a:ln>
            <a:noFill/>
          </a:ln>
        </p:spPr>
      </p:pic>
      <p:sp>
        <p:nvSpPr>
          <p:cNvPr id="9" name="Google Shape;9;p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0" y="1595475"/>
            <a:ext cx="4662300" cy="2351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999999"/>
              </a:buClr>
              <a:buSzPts val="3600"/>
              <a:buFont typeface="Montserrat"/>
              <a:buNone/>
            </a:pPr>
            <a:r>
              <a:rPr lang="en">
                <a:solidFill>
                  <a:srgbClr val="073763"/>
                </a:solidFill>
                <a:highlight>
                  <a:srgbClr val="FFFFFF"/>
                </a:highlight>
              </a:rPr>
              <a:t>BLACK PEPPER CUTTING MACHINE</a:t>
            </a:r>
            <a:endParaRPr>
              <a:solidFill>
                <a:srgbClr val="073763"/>
              </a:solidFill>
              <a:highlight>
                <a:srgbClr val="FFFFFF"/>
              </a:highlight>
            </a:endParaRPr>
          </a:p>
        </p:txBody>
      </p:sp>
      <p:sp>
        <p:nvSpPr>
          <p:cNvPr id="104" name="Google Shape;104;p1"/>
          <p:cNvSpPr txBox="1"/>
          <p:nvPr/>
        </p:nvSpPr>
        <p:spPr>
          <a:xfrm>
            <a:off x="2376325" y="3338775"/>
            <a:ext cx="22860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sp>
        <p:nvSpPr>
          <p:cNvPr id="105" name="Google Shape;105;p1"/>
          <p:cNvSpPr txBox="1"/>
          <p:nvPr/>
        </p:nvSpPr>
        <p:spPr>
          <a:xfrm>
            <a:off x="0" y="4236787"/>
            <a:ext cx="609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Karla"/>
                <a:ea typeface="Karla"/>
                <a:cs typeface="Karla"/>
                <a:sym typeface="Karla"/>
              </a:rPr>
              <a:t>GROUP 4</a:t>
            </a:r>
            <a:endParaRPr b="1" i="0" sz="1400" u="none" cap="none" strike="noStrike">
              <a:solidFill>
                <a:srgbClr val="000000"/>
              </a:solidFill>
              <a:latin typeface="Karla"/>
              <a:ea typeface="Karla"/>
              <a:cs typeface="Karla"/>
              <a:sym typeface="Karla"/>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70" name="Google Shape;170;p4"/>
          <p:cNvSpPr txBox="1"/>
          <p:nvPr/>
        </p:nvSpPr>
        <p:spPr>
          <a:xfrm>
            <a:off x="957425" y="350700"/>
            <a:ext cx="6908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200" u="none" cap="none" strike="noStrike">
                <a:solidFill>
                  <a:srgbClr val="073763"/>
                </a:solidFill>
                <a:latin typeface="Montserrat"/>
                <a:ea typeface="Montserrat"/>
                <a:cs typeface="Montserrat"/>
                <a:sym typeface="Montserrat"/>
              </a:rPr>
              <a:t>METHODOLOGY</a:t>
            </a:r>
            <a:endParaRPr b="0" i="0" sz="1000" u="none" cap="none" strike="noStrike">
              <a:solidFill>
                <a:srgbClr val="073763"/>
              </a:solidFill>
              <a:latin typeface="Arial"/>
              <a:ea typeface="Arial"/>
              <a:cs typeface="Arial"/>
              <a:sym typeface="Arial"/>
            </a:endParaRPr>
          </a:p>
        </p:txBody>
      </p:sp>
      <p:sp>
        <p:nvSpPr>
          <p:cNvPr id="171" name="Google Shape;171;p4"/>
          <p:cNvSpPr txBox="1"/>
          <p:nvPr/>
        </p:nvSpPr>
        <p:spPr>
          <a:xfrm>
            <a:off x="499200" y="1274125"/>
            <a:ext cx="56748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Karla"/>
              <a:buChar char="●"/>
            </a:pPr>
            <a:r>
              <a:rPr b="0" i="0" lang="en" sz="1500" u="none" cap="none" strike="noStrike">
                <a:solidFill>
                  <a:srgbClr val="000000"/>
                </a:solidFill>
                <a:latin typeface="Karla"/>
                <a:ea typeface="Karla"/>
                <a:cs typeface="Karla"/>
                <a:sym typeface="Karla"/>
              </a:rPr>
              <a:t>A horizontal zig zag blade is used for cutting.</a:t>
            </a:r>
            <a:endParaRPr b="0" i="0" sz="1500" u="none" cap="none" strike="noStrike">
              <a:solidFill>
                <a:srgbClr val="000000"/>
              </a:solidFill>
              <a:latin typeface="Karla"/>
              <a:ea typeface="Karla"/>
              <a:cs typeface="Karla"/>
              <a:sym typeface="Karla"/>
            </a:endParaRPr>
          </a:p>
          <a:p>
            <a:pPr indent="-323850" lvl="0" marL="457200" marR="0" rtl="0" algn="l">
              <a:lnSpc>
                <a:spcPct val="100000"/>
              </a:lnSpc>
              <a:spcBef>
                <a:spcPts val="0"/>
              </a:spcBef>
              <a:spcAft>
                <a:spcPts val="0"/>
              </a:spcAft>
              <a:buClr>
                <a:srgbClr val="000000"/>
              </a:buClr>
              <a:buSzPts val="1500"/>
              <a:buFont typeface="Karla"/>
              <a:buChar char="●"/>
            </a:pPr>
            <a:r>
              <a:rPr b="0" i="0" lang="en" sz="1500" u="none" cap="none" strike="noStrike">
                <a:solidFill>
                  <a:srgbClr val="000000"/>
                </a:solidFill>
                <a:latin typeface="Karla"/>
                <a:ea typeface="Karla"/>
                <a:cs typeface="Karla"/>
                <a:sym typeface="Karla"/>
              </a:rPr>
              <a:t>A rail is used for the movement of the machine.</a:t>
            </a:r>
            <a:endParaRPr b="0" i="0" sz="1500" u="none" cap="none" strike="noStrike">
              <a:solidFill>
                <a:srgbClr val="000000"/>
              </a:solidFill>
              <a:latin typeface="Karla"/>
              <a:ea typeface="Karla"/>
              <a:cs typeface="Karla"/>
              <a:sym typeface="Karla"/>
            </a:endParaRPr>
          </a:p>
          <a:p>
            <a:pPr indent="-323850" lvl="0" marL="457200" marR="0" rtl="0" algn="l">
              <a:lnSpc>
                <a:spcPct val="100000"/>
              </a:lnSpc>
              <a:spcBef>
                <a:spcPts val="0"/>
              </a:spcBef>
              <a:spcAft>
                <a:spcPts val="0"/>
              </a:spcAft>
              <a:buClr>
                <a:srgbClr val="000000"/>
              </a:buClr>
              <a:buSzPts val="1500"/>
              <a:buFont typeface="Karla"/>
              <a:buChar char="●"/>
            </a:pPr>
            <a:r>
              <a:rPr b="0" i="0" lang="en" sz="1500" u="none" cap="none" strike="noStrike">
                <a:solidFill>
                  <a:srgbClr val="000000"/>
                </a:solidFill>
                <a:latin typeface="Karla"/>
                <a:ea typeface="Karla"/>
                <a:cs typeface="Karla"/>
                <a:sym typeface="Karla"/>
              </a:rPr>
              <a:t>A stepper motor is used for the precise control of the machine.</a:t>
            </a:r>
            <a:endParaRPr b="0" i="0" sz="1500" u="none" cap="none" strike="noStrike">
              <a:solidFill>
                <a:srgbClr val="000000"/>
              </a:solidFill>
              <a:latin typeface="Karla"/>
              <a:ea typeface="Karla"/>
              <a:cs typeface="Karla"/>
              <a:sym typeface="Karla"/>
            </a:endParaRPr>
          </a:p>
          <a:p>
            <a:pPr indent="-323850" lvl="0" marL="457200" marR="0" rtl="0" algn="l">
              <a:lnSpc>
                <a:spcPct val="100000"/>
              </a:lnSpc>
              <a:spcBef>
                <a:spcPts val="0"/>
              </a:spcBef>
              <a:spcAft>
                <a:spcPts val="0"/>
              </a:spcAft>
              <a:buClr>
                <a:srgbClr val="000000"/>
              </a:buClr>
              <a:buSzPts val="1500"/>
              <a:buFont typeface="Karla"/>
              <a:buChar char="●"/>
            </a:pPr>
            <a:r>
              <a:rPr b="0" i="0" lang="en" sz="1500" u="none" cap="none" strike="noStrike">
                <a:solidFill>
                  <a:srgbClr val="000000"/>
                </a:solidFill>
                <a:latin typeface="Karla"/>
                <a:ea typeface="Karla"/>
                <a:cs typeface="Karla"/>
                <a:sym typeface="Karla"/>
              </a:rPr>
              <a:t>A lithium ion battery is used for the running of motor.</a:t>
            </a:r>
            <a:endParaRPr b="0" i="0" sz="1500" u="none" cap="none" strike="noStrike">
              <a:solidFill>
                <a:srgbClr val="000000"/>
              </a:solidFill>
              <a:latin typeface="Karla"/>
              <a:ea typeface="Karla"/>
              <a:cs typeface="Karla"/>
              <a:sym typeface="Karla"/>
            </a:endParaRPr>
          </a:p>
          <a:p>
            <a:pPr indent="-323850" lvl="0" marL="457200" marR="0" rtl="0" algn="l">
              <a:lnSpc>
                <a:spcPct val="100000"/>
              </a:lnSpc>
              <a:spcBef>
                <a:spcPts val="0"/>
              </a:spcBef>
              <a:spcAft>
                <a:spcPts val="0"/>
              </a:spcAft>
              <a:buClr>
                <a:srgbClr val="000000"/>
              </a:buClr>
              <a:buSzPts val="1500"/>
              <a:buFont typeface="Karla"/>
              <a:buChar char="●"/>
            </a:pPr>
            <a:r>
              <a:rPr b="0" i="0" lang="en" sz="1500" u="none" cap="none" strike="noStrike">
                <a:solidFill>
                  <a:srgbClr val="000000"/>
                </a:solidFill>
                <a:latin typeface="Karla"/>
                <a:ea typeface="Karla"/>
                <a:cs typeface="Karla"/>
                <a:sym typeface="Karla"/>
              </a:rPr>
              <a:t>The machine will move using the rails and the blade will cut the whole pepper. </a:t>
            </a:r>
            <a:endParaRPr b="0" i="0" sz="1500" u="none" cap="none" strike="noStrike">
              <a:solidFill>
                <a:srgbClr val="000000"/>
              </a:solidFill>
              <a:latin typeface="Karla"/>
              <a:ea typeface="Karla"/>
              <a:cs typeface="Karla"/>
              <a:sym typeface="Karla"/>
            </a:endParaRPr>
          </a:p>
          <a:p>
            <a:pPr indent="-323850" lvl="0" marL="457200" marR="0" rtl="0" algn="l">
              <a:lnSpc>
                <a:spcPct val="100000"/>
              </a:lnSpc>
              <a:spcBef>
                <a:spcPts val="0"/>
              </a:spcBef>
              <a:spcAft>
                <a:spcPts val="0"/>
              </a:spcAft>
              <a:buClr>
                <a:srgbClr val="000000"/>
              </a:buClr>
              <a:buSzPts val="1500"/>
              <a:buFont typeface="Karla"/>
              <a:buChar char="●"/>
            </a:pPr>
            <a:r>
              <a:rPr b="0" i="0" lang="en" sz="1500" u="none" cap="none" strike="noStrike">
                <a:solidFill>
                  <a:srgbClr val="000000"/>
                </a:solidFill>
                <a:latin typeface="Karla"/>
                <a:ea typeface="Karla"/>
                <a:cs typeface="Karla"/>
                <a:sym typeface="Karla"/>
              </a:rPr>
              <a:t>A net or any carrying bag will be placed under it to collect the pepper. </a:t>
            </a:r>
            <a:endParaRPr b="0" i="0" sz="1500" u="none" cap="none" strike="noStrike">
              <a:solidFill>
                <a:srgbClr val="000000"/>
              </a:solidFill>
              <a:latin typeface="Karla"/>
              <a:ea typeface="Karla"/>
              <a:cs typeface="Karla"/>
              <a:sym typeface="Karla"/>
            </a:endParaRPr>
          </a:p>
          <a:p>
            <a:pPr indent="-323850" lvl="0" marL="457200" marR="0" rtl="0" algn="l">
              <a:lnSpc>
                <a:spcPct val="100000"/>
              </a:lnSpc>
              <a:spcBef>
                <a:spcPts val="0"/>
              </a:spcBef>
              <a:spcAft>
                <a:spcPts val="0"/>
              </a:spcAft>
              <a:buClr>
                <a:srgbClr val="000000"/>
              </a:buClr>
              <a:buSzPts val="1500"/>
              <a:buFont typeface="Karla"/>
              <a:buChar char="●"/>
            </a:pPr>
            <a:r>
              <a:rPr b="0" i="0" lang="en" sz="1500" u="none" cap="none" strike="noStrike">
                <a:solidFill>
                  <a:srgbClr val="000000"/>
                </a:solidFill>
                <a:latin typeface="Karla"/>
                <a:ea typeface="Karla"/>
                <a:cs typeface="Karla"/>
                <a:sym typeface="Karla"/>
              </a:rPr>
              <a:t>A microcontroller is used for controlling the machine.</a:t>
            </a:r>
            <a:endParaRPr b="0" i="0" sz="1500" u="none" cap="none" strike="noStrike">
              <a:solidFill>
                <a:srgbClr val="000000"/>
              </a:solidFill>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a77d2c7fb9_0_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77" name="Google Shape;177;g1a77d2c7fb9_0_6"/>
          <p:cNvSpPr txBox="1"/>
          <p:nvPr/>
        </p:nvSpPr>
        <p:spPr>
          <a:xfrm>
            <a:off x="1003350" y="322900"/>
            <a:ext cx="6642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Karla"/>
                <a:ea typeface="Karla"/>
                <a:cs typeface="Karla"/>
                <a:sym typeface="Karla"/>
              </a:rPr>
              <a:t>DESIGN</a:t>
            </a:r>
            <a:endParaRPr b="1" i="0" sz="2400" u="none" cap="none" strike="noStrike">
              <a:solidFill>
                <a:srgbClr val="000000"/>
              </a:solidFill>
              <a:latin typeface="Karla"/>
              <a:ea typeface="Karla"/>
              <a:cs typeface="Karla"/>
              <a:sym typeface="Karla"/>
            </a:endParaRPr>
          </a:p>
        </p:txBody>
      </p:sp>
      <p:pic>
        <p:nvPicPr>
          <p:cNvPr id="178" name="Google Shape;178;g1a77d2c7fb9_0_6"/>
          <p:cNvPicPr preferRelativeResize="0"/>
          <p:nvPr/>
        </p:nvPicPr>
        <p:blipFill rotWithShape="1">
          <a:blip r:embed="rId3">
            <a:alphaModFix/>
          </a:blip>
          <a:srcRect b="0" l="0" r="0" t="0"/>
          <a:stretch/>
        </p:blipFill>
        <p:spPr>
          <a:xfrm>
            <a:off x="1397900" y="971725"/>
            <a:ext cx="5282266" cy="3961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a77d2c7fb9_0_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84" name="Google Shape;184;g1a77d2c7fb9_0_12"/>
          <p:cNvSpPr txBox="1"/>
          <p:nvPr/>
        </p:nvSpPr>
        <p:spPr>
          <a:xfrm>
            <a:off x="991775" y="311375"/>
            <a:ext cx="66426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Karla"/>
                <a:ea typeface="Karla"/>
                <a:cs typeface="Karla"/>
                <a:sym typeface="Karla"/>
              </a:rPr>
              <a:t>BUDGET</a:t>
            </a:r>
            <a:endParaRPr b="1" i="0" sz="2300" u="none" cap="none" strike="noStrike">
              <a:solidFill>
                <a:srgbClr val="000000"/>
              </a:solidFill>
              <a:latin typeface="Karla"/>
              <a:ea typeface="Karla"/>
              <a:cs typeface="Karla"/>
              <a:sym typeface="Karla"/>
            </a:endParaRPr>
          </a:p>
        </p:txBody>
      </p:sp>
      <p:sp>
        <p:nvSpPr>
          <p:cNvPr id="185" name="Google Shape;185;g1a77d2c7fb9_0_12"/>
          <p:cNvSpPr txBox="1"/>
          <p:nvPr/>
        </p:nvSpPr>
        <p:spPr>
          <a:xfrm>
            <a:off x="288300" y="1199350"/>
            <a:ext cx="66426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Aluminium rails                                                1200</a:t>
            </a:r>
            <a:endParaRPr b="0"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Stepper motor                                                    1800</a:t>
            </a:r>
            <a:endParaRPr b="0"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Stepper motor controller                                 500</a:t>
            </a:r>
            <a:endParaRPr b="0"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Cutting blade                                                     1000</a:t>
            </a:r>
            <a:endParaRPr b="0"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Microcontroller                                                  1500</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a77d2c7fb9_0_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91" name="Google Shape;191;g1a77d2c7fb9_0_0"/>
          <p:cNvSpPr txBox="1"/>
          <p:nvPr/>
        </p:nvSpPr>
        <p:spPr>
          <a:xfrm>
            <a:off x="1014850" y="276775"/>
            <a:ext cx="6642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34343"/>
                </a:solidFill>
                <a:latin typeface="Karla"/>
                <a:ea typeface="Karla"/>
                <a:cs typeface="Karla"/>
                <a:sym typeface="Karla"/>
              </a:rPr>
              <a:t>CONCLUSION</a:t>
            </a:r>
            <a:endParaRPr b="1" i="0" sz="2400" u="none" cap="none" strike="noStrike">
              <a:solidFill>
                <a:srgbClr val="434343"/>
              </a:solidFill>
              <a:latin typeface="Karla"/>
              <a:ea typeface="Karla"/>
              <a:cs typeface="Karla"/>
              <a:sym typeface="Karla"/>
            </a:endParaRPr>
          </a:p>
        </p:txBody>
      </p:sp>
      <p:sp>
        <p:nvSpPr>
          <p:cNvPr id="192" name="Google Shape;192;g1a77d2c7fb9_0_0"/>
          <p:cNvSpPr txBox="1"/>
          <p:nvPr/>
        </p:nvSpPr>
        <p:spPr>
          <a:xfrm>
            <a:off x="293400" y="1280125"/>
            <a:ext cx="85572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We found the papers and objectives for the project</a:t>
            </a:r>
            <a:endParaRPr b="0" i="0" sz="1400" u="none" cap="none" strike="noStrike">
              <a:solidFill>
                <a:srgbClr val="000000"/>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Implement a design for basic structure</a:t>
            </a:r>
            <a:endParaRPr b="0" i="0" sz="1400" u="none" cap="none" strike="noStrike">
              <a:solidFill>
                <a:srgbClr val="000000"/>
              </a:solidFill>
              <a:latin typeface="Karla"/>
              <a:ea typeface="Karla"/>
              <a:cs typeface="Karla"/>
              <a:sym typeface="Karla"/>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Researched about the availability and prices of the required components</a:t>
            </a:r>
            <a:endParaRPr b="0" i="0" sz="1400" u="none" cap="none" strike="noStrike">
              <a:solidFill>
                <a:srgbClr val="000000"/>
              </a:solidFill>
              <a:latin typeface="Karla"/>
              <a:ea typeface="Karla"/>
              <a:cs typeface="Karla"/>
              <a:sym typeface="Karla"/>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The funds and estimate for the project has been finalised</a:t>
            </a:r>
            <a:endParaRPr b="0" i="0" sz="1400" u="none" cap="none" strike="noStrike">
              <a:solidFill>
                <a:srgbClr val="000000"/>
              </a:solidFill>
              <a:latin typeface="Karla"/>
              <a:ea typeface="Karla"/>
              <a:cs typeface="Karla"/>
              <a:sym typeface="Karla"/>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a75508d89f_0_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98" name="Google Shape;198;g1a75508d89f_0_0"/>
          <p:cNvSpPr txBox="1"/>
          <p:nvPr/>
        </p:nvSpPr>
        <p:spPr>
          <a:xfrm>
            <a:off x="626550" y="800650"/>
            <a:ext cx="5386500" cy="3994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Arecanut Tree -Climbing and Pesticide Spraying Robot using Servo Controlled Nozzle</a:t>
            </a:r>
            <a:endParaRPr>
              <a:solidFill>
                <a:schemeClr val="dk1"/>
              </a:solidFill>
              <a:latin typeface="Karla"/>
              <a:ea typeface="Karla"/>
              <a:cs typeface="Karla"/>
              <a:sym typeface="Karla"/>
            </a:endParaRPr>
          </a:p>
          <a:p>
            <a:pPr indent="0" lvl="0" marL="457200" rtl="0" algn="l">
              <a:spcBef>
                <a:spcPts val="0"/>
              </a:spcBef>
              <a:spcAft>
                <a:spcPts val="0"/>
              </a:spcAft>
              <a:buClr>
                <a:schemeClr val="dk1"/>
              </a:buClr>
              <a:buSzPts val="1400"/>
              <a:buFont typeface="Arial"/>
              <a:buNone/>
            </a:pPr>
            <a:r>
              <a:rPr lang="en">
                <a:solidFill>
                  <a:schemeClr val="dk1"/>
                </a:solidFill>
                <a:latin typeface="Karla"/>
                <a:ea typeface="Karla"/>
                <a:cs typeface="Karla"/>
                <a:sym typeface="Karla"/>
              </a:rPr>
              <a:t>(Atreya G Bhat)</a:t>
            </a:r>
            <a:endParaRPr>
              <a:solidFill>
                <a:schemeClr val="dk1"/>
              </a:solidFill>
              <a:latin typeface="Karla"/>
              <a:ea typeface="Karla"/>
              <a:cs typeface="Karla"/>
              <a:sym typeface="Karla"/>
            </a:endParaRPr>
          </a:p>
          <a:p>
            <a:pPr indent="0" lvl="0" marL="457200" rtl="0" algn="l">
              <a:spcBef>
                <a:spcPts val="0"/>
              </a:spcBef>
              <a:spcAft>
                <a:spcPts val="0"/>
              </a:spcAft>
              <a:buClr>
                <a:schemeClr val="dk1"/>
              </a:buClr>
              <a:buSzPts val="1400"/>
              <a:buFont typeface="Arial"/>
              <a:buNone/>
            </a:pPr>
            <a:r>
              <a:t/>
            </a:r>
            <a:endParaRPr>
              <a:solidFill>
                <a:schemeClr val="dk1"/>
              </a:solidFill>
              <a:latin typeface="Karla"/>
              <a:ea typeface="Karla"/>
              <a:cs typeface="Karla"/>
              <a:sym typeface="Karla"/>
            </a:endParaRPr>
          </a:p>
          <a:p>
            <a:pPr indent="-317500" lvl="0" marL="457200" rtl="0" algn="l">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 Voice Assistance Goods LIfter using Rack and Pinion</a:t>
            </a:r>
            <a:endParaRPr>
              <a:solidFill>
                <a:schemeClr val="dk1"/>
              </a:solidFill>
              <a:latin typeface="Karla"/>
              <a:ea typeface="Karla"/>
              <a:cs typeface="Karla"/>
              <a:sym typeface="Karla"/>
            </a:endParaRPr>
          </a:p>
          <a:p>
            <a:pPr indent="0" lvl="0" marL="457200" rtl="0" algn="l">
              <a:spcBef>
                <a:spcPts val="0"/>
              </a:spcBef>
              <a:spcAft>
                <a:spcPts val="0"/>
              </a:spcAft>
              <a:buNone/>
            </a:pPr>
            <a:r>
              <a:rPr lang="en">
                <a:solidFill>
                  <a:schemeClr val="dk1"/>
                </a:solidFill>
                <a:latin typeface="Karla"/>
                <a:ea typeface="Karla"/>
                <a:cs typeface="Karla"/>
                <a:sym typeface="Karla"/>
              </a:rPr>
              <a:t>(Arun Karthik S , Jasmine Batra , Sachin K , Shiv Sanjay Makadia)</a:t>
            </a:r>
            <a:endParaRPr>
              <a:solidFill>
                <a:schemeClr val="dk1"/>
              </a:solidFill>
              <a:latin typeface="Karla"/>
              <a:ea typeface="Karla"/>
              <a:cs typeface="Karla"/>
              <a:sym typeface="Karla"/>
            </a:endParaRPr>
          </a:p>
          <a:p>
            <a:pPr indent="0" lvl="0" marL="457200" rtl="0" algn="l">
              <a:spcBef>
                <a:spcPts val="0"/>
              </a:spcBef>
              <a:spcAft>
                <a:spcPts val="0"/>
              </a:spcAft>
              <a:buNone/>
            </a:pPr>
            <a:r>
              <a:t/>
            </a:r>
            <a:endParaRPr>
              <a:solidFill>
                <a:schemeClr val="dk1"/>
              </a:solidFill>
              <a:latin typeface="Karla"/>
              <a:ea typeface="Karla"/>
              <a:cs typeface="Karla"/>
              <a:sym typeface="Karla"/>
            </a:endParaRPr>
          </a:p>
          <a:p>
            <a:pPr indent="-317500" lvl="0" marL="457200" rtl="0" algn="just">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Design and Simulation of Special Hexapod Robot with   Vertical Climbing Ability</a:t>
            </a:r>
            <a:endParaRPr>
              <a:solidFill>
                <a:schemeClr val="dk1"/>
              </a:solidFill>
              <a:latin typeface="Karla"/>
              <a:ea typeface="Karla"/>
              <a:cs typeface="Karla"/>
              <a:sym typeface="Karla"/>
            </a:endParaRPr>
          </a:p>
          <a:p>
            <a:pPr indent="0" lvl="0" marL="0" rtl="0" algn="l">
              <a:spcBef>
                <a:spcPts val="0"/>
              </a:spcBef>
              <a:spcAft>
                <a:spcPts val="0"/>
              </a:spcAft>
              <a:buNone/>
            </a:pPr>
            <a:r>
              <a:rPr lang="en">
                <a:solidFill>
                  <a:schemeClr val="dk1"/>
                </a:solidFill>
                <a:latin typeface="Karla"/>
                <a:ea typeface="Karla"/>
                <a:cs typeface="Karla"/>
                <a:sym typeface="Karla"/>
              </a:rPr>
              <a:t>          (Zihan Zhou , Xiaoqin Zhu)</a:t>
            </a:r>
            <a:endParaRPr>
              <a:solidFill>
                <a:schemeClr val="dk1"/>
              </a:solidFill>
              <a:latin typeface="Karla"/>
              <a:ea typeface="Karla"/>
              <a:cs typeface="Karla"/>
              <a:sym typeface="Karla"/>
            </a:endParaRPr>
          </a:p>
          <a:p>
            <a:pPr indent="0" lvl="0" marL="0" rtl="0" algn="l">
              <a:spcBef>
                <a:spcPts val="0"/>
              </a:spcBef>
              <a:spcAft>
                <a:spcPts val="0"/>
              </a:spcAft>
              <a:buNone/>
            </a:pPr>
            <a:r>
              <a:t/>
            </a:r>
            <a:endParaRPr>
              <a:solidFill>
                <a:schemeClr val="dk1"/>
              </a:solidFill>
              <a:latin typeface="Karla"/>
              <a:ea typeface="Karla"/>
              <a:cs typeface="Karla"/>
              <a:sym typeface="Karla"/>
            </a:endParaRPr>
          </a:p>
          <a:p>
            <a:pPr indent="-317500" lvl="0" marL="457200" rtl="0" algn="l">
              <a:spcBef>
                <a:spcPts val="0"/>
              </a:spcBef>
              <a:spcAft>
                <a:spcPts val="0"/>
              </a:spcAft>
              <a:buClr>
                <a:srgbClr val="231F20"/>
              </a:buClr>
              <a:buSzPts val="1400"/>
              <a:buFont typeface="Karla"/>
              <a:buChar char="❏"/>
            </a:pPr>
            <a:r>
              <a:rPr lang="en">
                <a:solidFill>
                  <a:srgbClr val="231F20"/>
                </a:solidFill>
                <a:latin typeface="Karla"/>
                <a:ea typeface="Karla"/>
                <a:cs typeface="Karla"/>
                <a:sym typeface="Karla"/>
              </a:rPr>
              <a:t>Design and implementation o f automatic apple crating</a:t>
            </a:r>
            <a:endParaRPr>
              <a:solidFill>
                <a:srgbClr val="231F20"/>
              </a:solidFill>
              <a:latin typeface="Karla"/>
              <a:ea typeface="Karla"/>
              <a:cs typeface="Karla"/>
              <a:sym typeface="Karla"/>
            </a:endParaRPr>
          </a:p>
          <a:p>
            <a:pPr indent="0" lvl="0" marL="457200" rtl="0" algn="l">
              <a:spcBef>
                <a:spcPts val="0"/>
              </a:spcBef>
              <a:spcAft>
                <a:spcPts val="0"/>
              </a:spcAft>
              <a:buNone/>
            </a:pPr>
            <a:r>
              <a:rPr lang="en">
                <a:solidFill>
                  <a:srgbClr val="231F20"/>
                </a:solidFill>
                <a:latin typeface="Karla"/>
                <a:ea typeface="Karla"/>
                <a:cs typeface="Karla"/>
                <a:sym typeface="Karla"/>
              </a:rPr>
              <a:t>robot technology</a:t>
            </a:r>
            <a:endParaRPr>
              <a:solidFill>
                <a:srgbClr val="231F20"/>
              </a:solidFill>
              <a:latin typeface="Karla"/>
              <a:ea typeface="Karla"/>
              <a:cs typeface="Karla"/>
              <a:sym typeface="Karla"/>
            </a:endParaRPr>
          </a:p>
          <a:p>
            <a:pPr indent="0" lvl="0" marL="457200" rtl="0" algn="l">
              <a:spcBef>
                <a:spcPts val="0"/>
              </a:spcBef>
              <a:spcAft>
                <a:spcPts val="0"/>
              </a:spcAft>
              <a:buNone/>
            </a:pPr>
            <a:r>
              <a:rPr lang="en">
                <a:solidFill>
                  <a:srgbClr val="231F20"/>
                </a:solidFill>
                <a:latin typeface="Karla"/>
                <a:ea typeface="Karla"/>
                <a:cs typeface="Karla"/>
                <a:sym typeface="Karla"/>
              </a:rPr>
              <a:t>(Kun Zhang, Hua Zhang)</a:t>
            </a:r>
            <a:endParaRPr>
              <a:solidFill>
                <a:srgbClr val="231F20"/>
              </a:solidFill>
              <a:latin typeface="Karla"/>
              <a:ea typeface="Karla"/>
              <a:cs typeface="Karla"/>
              <a:sym typeface="Karla"/>
            </a:endParaRPr>
          </a:p>
          <a:p>
            <a:pPr indent="0" lvl="0" marL="457200" rtl="0" algn="l">
              <a:spcBef>
                <a:spcPts val="0"/>
              </a:spcBef>
              <a:spcAft>
                <a:spcPts val="0"/>
              </a:spcAft>
              <a:buClr>
                <a:schemeClr val="dk1"/>
              </a:buClr>
              <a:buSzPts val="1100"/>
              <a:buFont typeface="Arial"/>
              <a:buNone/>
            </a:pPr>
            <a:r>
              <a:t/>
            </a:r>
            <a:endParaRPr sz="950">
              <a:solidFill>
                <a:srgbClr val="231F20"/>
              </a:solidFill>
            </a:endParaRPr>
          </a:p>
          <a:p>
            <a:pPr indent="0" lvl="0" marL="457200" rtl="0" algn="l">
              <a:spcBef>
                <a:spcPts val="0"/>
              </a:spcBef>
              <a:spcAft>
                <a:spcPts val="0"/>
              </a:spcAft>
              <a:buNone/>
            </a:pPr>
            <a:r>
              <a:t/>
            </a:r>
            <a:endParaRPr>
              <a:solidFill>
                <a:srgbClr val="231F20"/>
              </a:solidFill>
              <a:latin typeface="Karla"/>
              <a:ea typeface="Karla"/>
              <a:cs typeface="Karla"/>
              <a:sym typeface="Karla"/>
            </a:endParaRPr>
          </a:p>
          <a:p>
            <a:pPr indent="0" lvl="0" marL="457200" rtl="0" algn="l">
              <a:spcBef>
                <a:spcPts val="0"/>
              </a:spcBef>
              <a:spcAft>
                <a:spcPts val="0"/>
              </a:spcAft>
              <a:buNone/>
            </a:pPr>
            <a:r>
              <a:t/>
            </a:r>
            <a:endParaRPr>
              <a:solidFill>
                <a:schemeClr val="dk1"/>
              </a:solidFill>
              <a:latin typeface="Karla"/>
              <a:ea typeface="Karla"/>
              <a:cs typeface="Karla"/>
              <a:sym typeface="Karla"/>
            </a:endParaRPr>
          </a:p>
        </p:txBody>
      </p:sp>
      <p:sp>
        <p:nvSpPr>
          <p:cNvPr id="199" name="Google Shape;199;g1a75508d89f_0_0"/>
          <p:cNvSpPr txBox="1"/>
          <p:nvPr/>
        </p:nvSpPr>
        <p:spPr>
          <a:xfrm>
            <a:off x="991300" y="154150"/>
            <a:ext cx="5386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73763"/>
                </a:solidFill>
                <a:latin typeface="Karla"/>
                <a:ea typeface="Karla"/>
                <a:cs typeface="Karla"/>
                <a:sym typeface="Karla"/>
              </a:rPr>
              <a:t>REFERENCES</a:t>
            </a:r>
            <a:endParaRPr b="1" i="0" sz="3000" u="none" cap="none" strike="noStrike">
              <a:solidFill>
                <a:srgbClr val="073763"/>
              </a:solidFill>
              <a:latin typeface="Karla"/>
              <a:ea typeface="Karla"/>
              <a:cs typeface="Karla"/>
              <a:sym typeface="Karl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05" name="Google Shape;205;p5"/>
          <p:cNvSpPr txBox="1"/>
          <p:nvPr/>
        </p:nvSpPr>
        <p:spPr>
          <a:xfrm>
            <a:off x="591550" y="2112075"/>
            <a:ext cx="5875500" cy="127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100"/>
              <a:buFont typeface="Arial"/>
              <a:buNone/>
            </a:pPr>
            <a:r>
              <a:rPr b="1" i="0" lang="en" sz="7100" u="none" cap="none" strike="noStrike">
                <a:solidFill>
                  <a:srgbClr val="073763"/>
                </a:solidFill>
                <a:latin typeface="Montserrat"/>
                <a:ea typeface="Montserrat"/>
                <a:cs typeface="Montserrat"/>
                <a:sym typeface="Montserrat"/>
              </a:rPr>
              <a:t>THANK YOU</a:t>
            </a:r>
            <a:endParaRPr b="0" i="0" sz="4900" u="none" cap="none" strike="noStrike">
              <a:solidFill>
                <a:srgbClr val="07376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ctrTitle"/>
          </p:nvPr>
        </p:nvSpPr>
        <p:spPr>
          <a:xfrm>
            <a:off x="-46750" y="2295900"/>
            <a:ext cx="5499000" cy="55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b="0" lang="en">
                <a:solidFill>
                  <a:srgbClr val="073763"/>
                </a:solidFill>
              </a:rPr>
              <a:t>GROUP MEMBERS </a:t>
            </a:r>
            <a:endParaRPr b="0">
              <a:solidFill>
                <a:srgbClr val="073763"/>
              </a:solidFill>
            </a:endParaRPr>
          </a:p>
          <a:p>
            <a:pPr indent="0" lvl="0" marL="0" rtl="0" algn="l">
              <a:lnSpc>
                <a:spcPct val="100000"/>
              </a:lnSpc>
              <a:spcBef>
                <a:spcPts val="0"/>
              </a:spcBef>
              <a:spcAft>
                <a:spcPts val="0"/>
              </a:spcAft>
              <a:buSzPts val="3600"/>
              <a:buNone/>
            </a:pPr>
            <a:r>
              <a:t/>
            </a:r>
            <a:endParaRPr b="0"/>
          </a:p>
        </p:txBody>
      </p:sp>
      <p:sp>
        <p:nvSpPr>
          <p:cNvPr id="111" name="Google Shape;111;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2" name="Google Shape;112;p2"/>
          <p:cNvSpPr txBox="1"/>
          <p:nvPr/>
        </p:nvSpPr>
        <p:spPr>
          <a:xfrm>
            <a:off x="730250" y="3553830"/>
            <a:ext cx="2859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Karla"/>
                <a:ea typeface="Karla"/>
                <a:cs typeface="Karla"/>
                <a:sym typeface="Karla"/>
              </a:rPr>
              <a:t>Project Guide:</a:t>
            </a:r>
            <a:endParaRPr b="1" i="0" sz="1400" u="none" cap="none" strike="noStrike">
              <a:solidFill>
                <a:srgbClr val="000000"/>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Karla"/>
                <a:ea typeface="Karla"/>
                <a:cs typeface="Karla"/>
                <a:sym typeface="Karla"/>
              </a:rPr>
              <a:t>JINESH K.J</a:t>
            </a:r>
            <a:endParaRPr b="1" i="0" sz="1400" u="none" cap="none" strike="noStrike">
              <a:solidFill>
                <a:srgbClr val="000000"/>
              </a:solidFill>
              <a:latin typeface="Karla"/>
              <a:ea typeface="Karla"/>
              <a:cs typeface="Karla"/>
              <a:sym typeface="Karla"/>
            </a:endParaRPr>
          </a:p>
        </p:txBody>
      </p:sp>
      <p:sp>
        <p:nvSpPr>
          <p:cNvPr id="113" name="Google Shape;113;p2"/>
          <p:cNvSpPr txBox="1"/>
          <p:nvPr/>
        </p:nvSpPr>
        <p:spPr>
          <a:xfrm>
            <a:off x="468405" y="2459586"/>
            <a:ext cx="58653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Karla"/>
              <a:buAutoNum type="arabicPeriod"/>
            </a:pPr>
            <a:r>
              <a:rPr b="1" i="0" lang="en" sz="1400" u="none" cap="none" strike="noStrike">
                <a:solidFill>
                  <a:srgbClr val="000000"/>
                </a:solidFill>
                <a:latin typeface="Karla"/>
                <a:ea typeface="Karla"/>
                <a:cs typeface="Karla"/>
                <a:sym typeface="Karla"/>
              </a:rPr>
              <a:t>AMEEN K.S</a:t>
            </a:r>
            <a:endParaRPr b="1"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AutoNum type="arabicPeriod"/>
            </a:pPr>
            <a:r>
              <a:rPr b="1" i="0" lang="en" sz="1400" u="none" cap="none" strike="noStrike">
                <a:solidFill>
                  <a:srgbClr val="000000"/>
                </a:solidFill>
                <a:latin typeface="Karla"/>
                <a:ea typeface="Karla"/>
                <a:cs typeface="Karla"/>
                <a:sym typeface="Karla"/>
              </a:rPr>
              <a:t>ARUN SAJI</a:t>
            </a:r>
            <a:endParaRPr b="1"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AutoNum type="arabicPeriod"/>
            </a:pPr>
            <a:r>
              <a:rPr b="1" i="0" lang="en" sz="1400" u="none" cap="none" strike="noStrike">
                <a:solidFill>
                  <a:srgbClr val="000000"/>
                </a:solidFill>
                <a:latin typeface="Karla"/>
                <a:ea typeface="Karla"/>
                <a:cs typeface="Karla"/>
                <a:sym typeface="Karla"/>
              </a:rPr>
              <a:t>JOEL JACOB THOMAS KALATHIL </a:t>
            </a:r>
            <a:endParaRPr b="1" i="0" sz="1400" u="none" cap="none" strike="noStrike">
              <a:solidFill>
                <a:srgbClr val="000000"/>
              </a:solidFill>
              <a:latin typeface="Karla"/>
              <a:ea typeface="Karla"/>
              <a:cs typeface="Karla"/>
              <a:sym typeface="Karla"/>
            </a:endParaRPr>
          </a:p>
          <a:p>
            <a:pPr indent="-317500" lvl="0" marL="457200" marR="0" rtl="0" algn="l">
              <a:lnSpc>
                <a:spcPct val="100000"/>
              </a:lnSpc>
              <a:spcBef>
                <a:spcPts val="0"/>
              </a:spcBef>
              <a:spcAft>
                <a:spcPts val="0"/>
              </a:spcAft>
              <a:buClr>
                <a:srgbClr val="000000"/>
              </a:buClr>
              <a:buSzPts val="1400"/>
              <a:buFont typeface="Karla"/>
              <a:buAutoNum type="arabicPeriod"/>
            </a:pPr>
            <a:r>
              <a:rPr b="1" i="0" lang="en" sz="1400" u="none" cap="none" strike="noStrike">
                <a:solidFill>
                  <a:srgbClr val="000000"/>
                </a:solidFill>
                <a:latin typeface="Karla"/>
                <a:ea typeface="Karla"/>
                <a:cs typeface="Karla"/>
                <a:sym typeface="Karla"/>
              </a:rPr>
              <a:t>SARATH K.S</a:t>
            </a:r>
            <a:endParaRPr b="1" i="0" sz="1400" u="none" cap="none" strike="noStrike">
              <a:solidFill>
                <a:srgbClr val="000000"/>
              </a:solidFill>
              <a:latin typeface="Karla"/>
              <a:ea typeface="Karla"/>
              <a:cs typeface="Karla"/>
              <a:sym typeface="Kar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9" name="Google Shape;119;p3"/>
          <p:cNvSpPr txBox="1"/>
          <p:nvPr/>
        </p:nvSpPr>
        <p:spPr>
          <a:xfrm>
            <a:off x="1037575" y="406150"/>
            <a:ext cx="3800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200" u="none" cap="none" strike="noStrike">
                <a:solidFill>
                  <a:srgbClr val="20124D"/>
                </a:solidFill>
                <a:latin typeface="Montserrat"/>
                <a:ea typeface="Montserrat"/>
                <a:cs typeface="Montserrat"/>
                <a:sym typeface="Montserrat"/>
              </a:rPr>
              <a:t>ABSTRACT</a:t>
            </a:r>
            <a:endParaRPr b="0" i="0" sz="1800" u="none" cap="none" strike="noStrike">
              <a:solidFill>
                <a:srgbClr val="20124D"/>
              </a:solidFill>
              <a:latin typeface="Arial"/>
              <a:ea typeface="Arial"/>
              <a:cs typeface="Arial"/>
              <a:sym typeface="Arial"/>
            </a:endParaRPr>
          </a:p>
        </p:txBody>
      </p:sp>
      <p:sp>
        <p:nvSpPr>
          <p:cNvPr id="120" name="Google Shape;120;p3"/>
          <p:cNvSpPr txBox="1"/>
          <p:nvPr/>
        </p:nvSpPr>
        <p:spPr>
          <a:xfrm>
            <a:off x="392325" y="1202275"/>
            <a:ext cx="5630400" cy="38697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The project deals with the design and the fabrication of black pepper cutting machine. </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The machine is portable and will shred the whole plant . It will shred the whole plant including the leaves but it will not affect the growth of the plant. </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The machine is kept in a platform. And the movement of the machine is done by rack and pinion technology. </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A zig zag blade is used for cutting. The shredded leaves and black pepper is collected using a net. </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The machine move vertically using rails and using rack and pinion technology. </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It will shred the whole plant and the whole shredding will not affect the growth of the plant as the root the plant is not damaged .</a:t>
            </a:r>
            <a:endParaRPr b="0" i="0" sz="1400" u="none" cap="none" strike="noStrike">
              <a:solidFill>
                <a:srgbClr val="000000"/>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9de3f473b7_0_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26" name="Google Shape;126;g19de3f473b7_0_1"/>
          <p:cNvSpPr txBox="1"/>
          <p:nvPr/>
        </p:nvSpPr>
        <p:spPr>
          <a:xfrm>
            <a:off x="1066075" y="237475"/>
            <a:ext cx="5386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73763"/>
                </a:solidFill>
                <a:latin typeface="Karla"/>
                <a:ea typeface="Karla"/>
                <a:cs typeface="Karla"/>
                <a:sym typeface="Karla"/>
              </a:rPr>
              <a:t>INTRODUCTION</a:t>
            </a:r>
            <a:endParaRPr b="1" i="0" sz="3700" u="none" cap="none" strike="noStrike">
              <a:solidFill>
                <a:srgbClr val="073763"/>
              </a:solidFill>
              <a:latin typeface="Karla"/>
              <a:ea typeface="Karla"/>
              <a:cs typeface="Karla"/>
              <a:sym typeface="Karla"/>
            </a:endParaRPr>
          </a:p>
        </p:txBody>
      </p:sp>
      <p:sp>
        <p:nvSpPr>
          <p:cNvPr id="127" name="Google Shape;127;g19de3f473b7_0_1"/>
          <p:cNvSpPr txBox="1"/>
          <p:nvPr/>
        </p:nvSpPr>
        <p:spPr>
          <a:xfrm>
            <a:off x="477000" y="1127100"/>
            <a:ext cx="5386500" cy="34170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Karla"/>
              <a:buChar char="●"/>
            </a:pPr>
            <a:r>
              <a:rPr b="0" i="0" lang="en" sz="1400" u="none" cap="none" strike="noStrike">
                <a:solidFill>
                  <a:schemeClr val="dk1"/>
                </a:solidFill>
                <a:latin typeface="Karla"/>
                <a:ea typeface="Karla"/>
                <a:cs typeface="Karla"/>
                <a:sym typeface="Karla"/>
              </a:rPr>
              <a:t>Black pepper is a good source of income for the farmers. But they are facing trouble in plucking the black pepper.</a:t>
            </a:r>
            <a:endParaRPr b="0" i="0" sz="1400" u="none" cap="none" strike="noStrike">
              <a:solidFill>
                <a:schemeClr val="dk1"/>
              </a:solidFill>
              <a:latin typeface="Karla"/>
              <a:ea typeface="Karla"/>
              <a:cs typeface="Karla"/>
              <a:sym typeface="Karla"/>
            </a:endParaRPr>
          </a:p>
          <a:p>
            <a:pPr indent="-317500" lvl="0" marL="457200" marR="0" rtl="0" algn="just">
              <a:lnSpc>
                <a:spcPct val="150000"/>
              </a:lnSpc>
              <a:spcBef>
                <a:spcPts val="0"/>
              </a:spcBef>
              <a:spcAft>
                <a:spcPts val="0"/>
              </a:spcAft>
              <a:buClr>
                <a:schemeClr val="dk1"/>
              </a:buClr>
              <a:buSzPts val="1400"/>
              <a:buFont typeface="Karla"/>
              <a:buChar char="●"/>
            </a:pPr>
            <a:r>
              <a:rPr b="0" i="0" lang="en" sz="1400" u="none" cap="none" strike="noStrike">
                <a:solidFill>
                  <a:schemeClr val="dk1"/>
                </a:solidFill>
                <a:latin typeface="Karla"/>
                <a:ea typeface="Karla"/>
                <a:cs typeface="Karla"/>
                <a:sym typeface="Karla"/>
              </a:rPr>
              <a:t>The plucking of black pepper is usually done manually with more number of labours. This consumes a lot of time and also an extensive labour charge is there.</a:t>
            </a:r>
            <a:endParaRPr b="0" i="0" sz="1400" u="none" cap="none" strike="noStrike">
              <a:solidFill>
                <a:schemeClr val="dk1"/>
              </a:solidFill>
              <a:latin typeface="Karla"/>
              <a:ea typeface="Karla"/>
              <a:cs typeface="Karla"/>
              <a:sym typeface="Karla"/>
            </a:endParaRPr>
          </a:p>
          <a:p>
            <a:pPr indent="-317500" lvl="0" marL="457200" marR="0" rtl="0" algn="just">
              <a:lnSpc>
                <a:spcPct val="150000"/>
              </a:lnSpc>
              <a:spcBef>
                <a:spcPts val="0"/>
              </a:spcBef>
              <a:spcAft>
                <a:spcPts val="0"/>
              </a:spcAft>
              <a:buClr>
                <a:schemeClr val="dk1"/>
              </a:buClr>
              <a:buSzPts val="1400"/>
              <a:buFont typeface="Karla"/>
              <a:buChar char="●"/>
            </a:pPr>
            <a:r>
              <a:rPr b="0" i="0" lang="en" sz="1400" u="none" cap="none" strike="noStrike">
                <a:solidFill>
                  <a:schemeClr val="dk1"/>
                </a:solidFill>
                <a:latin typeface="Karla"/>
                <a:ea typeface="Karla"/>
                <a:cs typeface="Karla"/>
                <a:sym typeface="Karla"/>
              </a:rPr>
              <a:t>Manual climbing is a hazardous task and many people have lost their lives because of doing it in improper way, with no safety gear and knowledge. </a:t>
            </a:r>
            <a:endParaRPr b="0" i="0" sz="1400" u="none" cap="none" strike="noStrike">
              <a:solidFill>
                <a:schemeClr val="dk1"/>
              </a:solidFill>
              <a:latin typeface="Karla"/>
              <a:ea typeface="Karla"/>
              <a:cs typeface="Karla"/>
              <a:sym typeface="Karla"/>
            </a:endParaRPr>
          </a:p>
          <a:p>
            <a:pPr indent="-317500" lvl="0" marL="457200" marR="0" rtl="0" algn="just">
              <a:lnSpc>
                <a:spcPct val="150000"/>
              </a:lnSpc>
              <a:spcBef>
                <a:spcPts val="0"/>
              </a:spcBef>
              <a:spcAft>
                <a:spcPts val="0"/>
              </a:spcAft>
              <a:buClr>
                <a:schemeClr val="dk1"/>
              </a:buClr>
              <a:buSzPts val="1400"/>
              <a:buFont typeface="Karla"/>
              <a:buChar char="●"/>
            </a:pPr>
            <a:r>
              <a:rPr b="0" i="0" lang="en" sz="1400" u="none" cap="none" strike="noStrike">
                <a:solidFill>
                  <a:schemeClr val="dk1"/>
                </a:solidFill>
                <a:latin typeface="Karla"/>
                <a:ea typeface="Karla"/>
                <a:cs typeface="Karla"/>
                <a:sym typeface="Karla"/>
              </a:rPr>
              <a:t>With labor being scarce in contemporary agriculture it has become very difficult during harvest time. </a:t>
            </a:r>
            <a:endParaRPr b="0" i="0" sz="1400" u="none" cap="none" strike="noStrike">
              <a:solidFill>
                <a:schemeClr val="dk1"/>
              </a:solidFill>
              <a:latin typeface="Karla"/>
              <a:ea typeface="Karla"/>
              <a:cs typeface="Karla"/>
              <a:sym typeface="Karla"/>
            </a:endParaRPr>
          </a:p>
          <a:p>
            <a:pPr indent="-317500" lvl="0" marL="457200" marR="0" rtl="0" algn="just">
              <a:lnSpc>
                <a:spcPct val="150000"/>
              </a:lnSpc>
              <a:spcBef>
                <a:spcPts val="0"/>
              </a:spcBef>
              <a:spcAft>
                <a:spcPts val="0"/>
              </a:spcAft>
              <a:buClr>
                <a:schemeClr val="dk1"/>
              </a:buClr>
              <a:buSzPts val="1400"/>
              <a:buFont typeface="Karla"/>
              <a:buChar char="●"/>
            </a:pPr>
            <a:r>
              <a:rPr b="0" i="0" lang="en" sz="1400" u="none" cap="none" strike="noStrike">
                <a:solidFill>
                  <a:schemeClr val="dk1"/>
                </a:solidFill>
                <a:latin typeface="Karla"/>
                <a:ea typeface="Karla"/>
                <a:cs typeface="Karla"/>
                <a:sym typeface="Karla"/>
              </a:rPr>
              <a:t>Hence automation is the best solution to eliminate human intervention and save time and money.</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9de3f473b7_0_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33" name="Google Shape;133;g19de3f473b7_0_13"/>
          <p:cNvSpPr txBox="1"/>
          <p:nvPr/>
        </p:nvSpPr>
        <p:spPr>
          <a:xfrm>
            <a:off x="738800" y="494250"/>
            <a:ext cx="5386500" cy="46023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50000"/>
              </a:lnSpc>
              <a:spcBef>
                <a:spcPts val="0"/>
              </a:spcBef>
              <a:spcAft>
                <a:spcPts val="0"/>
              </a:spcAft>
              <a:buClr>
                <a:schemeClr val="dk1"/>
              </a:buClr>
              <a:buSzPts val="1400"/>
              <a:buFont typeface="Karla"/>
              <a:buChar char="●"/>
            </a:pPr>
            <a:r>
              <a:rPr b="0" i="0" lang="en" sz="1400" u="none" cap="none" strike="noStrike">
                <a:solidFill>
                  <a:schemeClr val="dk1"/>
                </a:solidFill>
                <a:latin typeface="Karla"/>
                <a:ea typeface="Karla"/>
                <a:cs typeface="Karla"/>
                <a:sym typeface="Karla"/>
              </a:rPr>
              <a:t>This project presents the design and fabrication of a Black pepper Cutting Machine. </a:t>
            </a:r>
            <a:endParaRPr b="0" i="0" sz="1400" u="none" cap="none" strike="noStrike">
              <a:solidFill>
                <a:schemeClr val="dk1"/>
              </a:solidFill>
              <a:latin typeface="Karla"/>
              <a:ea typeface="Karla"/>
              <a:cs typeface="Karla"/>
              <a:sym typeface="Karla"/>
            </a:endParaRPr>
          </a:p>
          <a:p>
            <a:pPr indent="-317500" lvl="0" marL="457200" marR="0" rtl="0" algn="just">
              <a:lnSpc>
                <a:spcPct val="150000"/>
              </a:lnSpc>
              <a:spcBef>
                <a:spcPts val="0"/>
              </a:spcBef>
              <a:spcAft>
                <a:spcPts val="0"/>
              </a:spcAft>
              <a:buClr>
                <a:schemeClr val="dk1"/>
              </a:buClr>
              <a:buSzPts val="1400"/>
              <a:buFont typeface="Karla"/>
              <a:buChar char="●"/>
            </a:pPr>
            <a:r>
              <a:rPr b="0" i="0" lang="en" sz="1400" u="none" cap="none" strike="noStrike">
                <a:solidFill>
                  <a:schemeClr val="dk1"/>
                </a:solidFill>
                <a:latin typeface="Karla"/>
                <a:ea typeface="Karla"/>
                <a:cs typeface="Karla"/>
                <a:sym typeface="Karla"/>
              </a:rPr>
              <a:t>This can be set up and run by two people and is farmer friendly.</a:t>
            </a:r>
            <a:endParaRPr b="0" i="0" sz="1400" u="none" cap="none" strike="noStrike">
              <a:solidFill>
                <a:schemeClr val="dk1"/>
              </a:solidFill>
              <a:latin typeface="Karla"/>
              <a:ea typeface="Karla"/>
              <a:cs typeface="Karla"/>
              <a:sym typeface="Karla"/>
            </a:endParaRPr>
          </a:p>
          <a:p>
            <a:pPr indent="-317500" lvl="0" marL="457200" marR="0" rtl="0" algn="just">
              <a:lnSpc>
                <a:spcPct val="150000"/>
              </a:lnSpc>
              <a:spcBef>
                <a:spcPts val="0"/>
              </a:spcBef>
              <a:spcAft>
                <a:spcPts val="0"/>
              </a:spcAft>
              <a:buClr>
                <a:srgbClr val="000000"/>
              </a:buClr>
              <a:buSzPts val="1400"/>
              <a:buFont typeface="Karla"/>
              <a:buChar char="●"/>
            </a:pPr>
            <a:r>
              <a:rPr b="0" i="0" lang="en" sz="1400" u="none" cap="none" strike="noStrike">
                <a:solidFill>
                  <a:schemeClr val="dk1"/>
                </a:solidFill>
                <a:latin typeface="Karla"/>
                <a:ea typeface="Karla"/>
                <a:cs typeface="Karla"/>
                <a:sym typeface="Karla"/>
              </a:rPr>
              <a:t> There have been many attempts and designs for this type of robot, but most of them mimic the climbing robot for this. </a:t>
            </a:r>
            <a:endParaRPr b="0" i="0" sz="1400" u="none" cap="none" strike="noStrike">
              <a:solidFill>
                <a:schemeClr val="dk1"/>
              </a:solidFill>
              <a:latin typeface="Karla"/>
              <a:ea typeface="Karla"/>
              <a:cs typeface="Karla"/>
              <a:sym typeface="Karla"/>
            </a:endParaRPr>
          </a:p>
          <a:p>
            <a:pPr indent="-317500" lvl="0" marL="457200" marR="0" rtl="0" algn="just">
              <a:lnSpc>
                <a:spcPct val="150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Our project does not mimic climbing robot, Instead it uses a vertical rail placed parallel to the pepper plant and the machine will shred the whole plant . </a:t>
            </a:r>
            <a:r>
              <a:rPr b="0" i="0" lang="en" sz="1400" u="none" cap="none" strike="noStrike">
                <a:solidFill>
                  <a:schemeClr val="dk1"/>
                </a:solidFill>
                <a:latin typeface="Karla"/>
                <a:ea typeface="Karla"/>
                <a:cs typeface="Karla"/>
                <a:sym typeface="Karla"/>
              </a:rPr>
              <a:t>It will shred the whole plant including the leaves but it will not affect the growth of the plant. </a:t>
            </a:r>
            <a:endParaRPr b="0" i="0" sz="1400" u="none" cap="none" strike="noStrike">
              <a:solidFill>
                <a:schemeClr val="dk1"/>
              </a:solidFill>
              <a:latin typeface="Karla"/>
              <a:ea typeface="Karla"/>
              <a:cs typeface="Karla"/>
              <a:sym typeface="Karla"/>
            </a:endParaRPr>
          </a:p>
          <a:p>
            <a:pPr indent="-317500" lvl="0" marL="457200" marR="0" rtl="0" algn="just">
              <a:lnSpc>
                <a:spcPct val="150000"/>
              </a:lnSpc>
              <a:spcBef>
                <a:spcPts val="0"/>
              </a:spcBef>
              <a:spcAft>
                <a:spcPts val="0"/>
              </a:spcAft>
              <a:buClr>
                <a:srgbClr val="000000"/>
              </a:buClr>
              <a:buSzPts val="1400"/>
              <a:buFont typeface="Karla"/>
              <a:buChar char="●"/>
            </a:pPr>
            <a:r>
              <a:rPr b="0" i="0" lang="en" sz="1400" u="none" cap="none" strike="noStrike">
                <a:solidFill>
                  <a:schemeClr val="dk1"/>
                </a:solidFill>
                <a:latin typeface="Karla"/>
                <a:ea typeface="Karla"/>
                <a:cs typeface="Karla"/>
                <a:sym typeface="Karla"/>
              </a:rPr>
              <a:t>The machine is kept in a platform. And the movement of the machine is done by rack and pinion technology. </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209" name="Google Shape;209;p1"/>
          <p:cNvSpPr txBox="1"/>
          <p:nvPr/>
        </p:nvSpPr>
        <p:spPr>
          <a:xfrm>
            <a:off x="872275" y="297550"/>
            <a:ext cx="5386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73763"/>
                </a:solidFill>
                <a:latin typeface="Karla"/>
                <a:ea typeface="Karla"/>
                <a:cs typeface="Karla"/>
                <a:sym typeface="Karla"/>
              </a:rPr>
              <a:t>OBJECTIVES</a:t>
            </a:r>
            <a:endParaRPr b="1" i="0" sz="3000" u="none" cap="none" strike="noStrike">
              <a:solidFill>
                <a:srgbClr val="073763"/>
              </a:solidFill>
              <a:latin typeface="Karla"/>
              <a:ea typeface="Karla"/>
              <a:cs typeface="Karla"/>
              <a:sym typeface="Karla"/>
            </a:endParaRPr>
          </a:p>
        </p:txBody>
      </p:sp>
      <p:sp>
        <p:nvSpPr>
          <p:cNvPr id="210" name="Google Shape;210;p1"/>
          <p:cNvSpPr txBox="1"/>
          <p:nvPr/>
        </p:nvSpPr>
        <p:spPr>
          <a:xfrm>
            <a:off x="458250" y="1047375"/>
            <a:ext cx="5386500" cy="35133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rgbClr val="000000"/>
              </a:buClr>
              <a:buSzPts val="1400"/>
              <a:buFont typeface="Karla"/>
              <a:buChar char="●"/>
            </a:pPr>
            <a:r>
              <a:rPr b="1" i="0" lang="en" sz="1400" u="none" cap="none" strike="noStrike">
                <a:solidFill>
                  <a:srgbClr val="000000"/>
                </a:solidFill>
                <a:latin typeface="Karla"/>
                <a:ea typeface="Karla"/>
                <a:cs typeface="Karla"/>
                <a:sym typeface="Karla"/>
              </a:rPr>
              <a:t>Platform Mechanism :</a:t>
            </a:r>
            <a:r>
              <a:rPr b="0" i="0" lang="en" sz="1400" u="none" cap="none" strike="noStrike">
                <a:solidFill>
                  <a:srgbClr val="000000"/>
                </a:solidFill>
                <a:latin typeface="Karla"/>
                <a:ea typeface="Karla"/>
                <a:cs typeface="Karla"/>
                <a:sym typeface="Karla"/>
              </a:rPr>
              <a:t> A platform has to be designed and fabricated for holding the machine . The platform should be light and easy to carry and should withstand the weight and pressure of the machine.</a:t>
            </a:r>
            <a:endParaRPr b="0" i="0" sz="1400" u="none" cap="none" strike="noStrike">
              <a:solidFill>
                <a:srgbClr val="000000"/>
              </a:solidFill>
              <a:latin typeface="Karla"/>
              <a:ea typeface="Karla"/>
              <a:cs typeface="Karla"/>
              <a:sym typeface="Karla"/>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a:p>
            <a:pPr indent="-317500" lvl="0" marL="457200" marR="0" rtl="0" algn="just">
              <a:lnSpc>
                <a:spcPct val="100000"/>
              </a:lnSpc>
              <a:spcBef>
                <a:spcPts val="0"/>
              </a:spcBef>
              <a:spcAft>
                <a:spcPts val="0"/>
              </a:spcAft>
              <a:buClr>
                <a:srgbClr val="000000"/>
              </a:buClr>
              <a:buSzPts val="1400"/>
              <a:buFont typeface="Karla"/>
              <a:buChar char="●"/>
            </a:pPr>
            <a:r>
              <a:rPr b="1" i="0" lang="en" sz="1400" u="none" cap="none" strike="noStrike">
                <a:solidFill>
                  <a:srgbClr val="000000"/>
                </a:solidFill>
                <a:latin typeface="Karla"/>
                <a:ea typeface="Karla"/>
                <a:cs typeface="Karla"/>
                <a:sym typeface="Karla"/>
              </a:rPr>
              <a:t>Cutting Mechanism: </a:t>
            </a:r>
            <a:r>
              <a:rPr b="0" i="0" lang="en" sz="1400" u="none" cap="none" strike="noStrike">
                <a:solidFill>
                  <a:srgbClr val="000000"/>
                </a:solidFill>
                <a:latin typeface="Karla"/>
                <a:ea typeface="Karla"/>
                <a:cs typeface="Karla"/>
                <a:sym typeface="Karla"/>
              </a:rPr>
              <a:t>A zig zag blade is chosen for the cutting of the black pepper. Zig zag blade will be more suite for this system than the rotary blade as the shredded pepper will not be splashed away.</a:t>
            </a:r>
            <a:endParaRPr b="0" i="0" sz="1400" u="none" cap="none" strike="noStrike">
              <a:solidFill>
                <a:srgbClr val="000000"/>
              </a:solidFill>
              <a:latin typeface="Karla"/>
              <a:ea typeface="Karla"/>
              <a:cs typeface="Karla"/>
              <a:sym typeface="Karla"/>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a:p>
            <a:pPr indent="-317500" lvl="0" marL="457200" marR="0" rtl="0" algn="just">
              <a:lnSpc>
                <a:spcPct val="100000"/>
              </a:lnSpc>
              <a:spcBef>
                <a:spcPts val="0"/>
              </a:spcBef>
              <a:spcAft>
                <a:spcPts val="0"/>
              </a:spcAft>
              <a:buClr>
                <a:srgbClr val="000000"/>
              </a:buClr>
              <a:buSzPts val="1400"/>
              <a:buFont typeface="Karla"/>
              <a:buChar char="●"/>
            </a:pPr>
            <a:r>
              <a:rPr b="1" i="0" lang="en" sz="1400" u="none" cap="none" strike="noStrike">
                <a:solidFill>
                  <a:srgbClr val="000000"/>
                </a:solidFill>
                <a:latin typeface="Karla"/>
                <a:ea typeface="Karla"/>
                <a:cs typeface="Karla"/>
                <a:sym typeface="Karla"/>
              </a:rPr>
              <a:t>Robot : </a:t>
            </a:r>
            <a:r>
              <a:rPr b="0" i="0" lang="en" sz="1400" u="none" cap="none" strike="noStrike">
                <a:solidFill>
                  <a:srgbClr val="000000"/>
                </a:solidFill>
                <a:latin typeface="Karla"/>
                <a:ea typeface="Karla"/>
                <a:cs typeface="Karla"/>
                <a:sym typeface="Karla"/>
              </a:rPr>
              <a:t>A robot is used for this process. The robot will move up and down using vertical rails and it is controlled by a microcontroller.</a:t>
            </a:r>
            <a:endParaRPr b="0" i="0" sz="1400" u="none" cap="none" strike="noStrike">
              <a:solidFill>
                <a:srgbClr val="000000"/>
              </a:solidFill>
              <a:latin typeface="Karla"/>
              <a:ea typeface="Karla"/>
              <a:cs typeface="Karla"/>
              <a:sym typeface="Karla"/>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9de3f473b7_0_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46" name="Google Shape;146;g19de3f473b7_0_23"/>
          <p:cNvSpPr txBox="1"/>
          <p:nvPr/>
        </p:nvSpPr>
        <p:spPr>
          <a:xfrm>
            <a:off x="1047400" y="402125"/>
            <a:ext cx="5386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73763"/>
                </a:solidFill>
                <a:latin typeface="Karla"/>
                <a:ea typeface="Karla"/>
                <a:cs typeface="Karla"/>
                <a:sym typeface="Karla"/>
              </a:rPr>
              <a:t>LITERATURE SURVEY</a:t>
            </a:r>
            <a:endParaRPr b="1" i="0" sz="3000" u="none" cap="none" strike="noStrike">
              <a:solidFill>
                <a:srgbClr val="073763"/>
              </a:solidFill>
              <a:latin typeface="Karla"/>
              <a:ea typeface="Karla"/>
              <a:cs typeface="Karla"/>
              <a:sym typeface="Karla"/>
            </a:endParaRPr>
          </a:p>
        </p:txBody>
      </p:sp>
      <p:sp>
        <p:nvSpPr>
          <p:cNvPr id="147" name="Google Shape;147;g19de3f473b7_0_23"/>
          <p:cNvSpPr txBox="1"/>
          <p:nvPr/>
        </p:nvSpPr>
        <p:spPr>
          <a:xfrm>
            <a:off x="383425" y="1120413"/>
            <a:ext cx="53865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Karla"/>
              <a:buChar char="❏"/>
            </a:pPr>
            <a:r>
              <a:rPr b="1" i="0" lang="en" sz="1400" u="none" cap="none" strike="noStrike">
                <a:solidFill>
                  <a:srgbClr val="000000"/>
                </a:solidFill>
                <a:latin typeface="Karla"/>
                <a:ea typeface="Karla"/>
                <a:cs typeface="Karla"/>
                <a:sym typeface="Karla"/>
              </a:rPr>
              <a:t>Arecanut Tree -Climbing and Pesticide Spraying Robot using Servo Controlled Nozzle</a:t>
            </a:r>
            <a:endParaRPr b="1" i="0" sz="1400" u="none" cap="none" strike="noStrike">
              <a:solidFill>
                <a:srgbClr val="000000"/>
              </a:solidFill>
              <a:latin typeface="Karla"/>
              <a:ea typeface="Karla"/>
              <a:cs typeface="Karla"/>
              <a:sym typeface="Karla"/>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Karla"/>
                <a:ea typeface="Karla"/>
                <a:cs typeface="Karla"/>
                <a:sym typeface="Karla"/>
              </a:rPr>
              <a:t>(Atreya G Bhat)</a:t>
            </a:r>
            <a:endParaRPr b="0" i="0" sz="1400" u="none" cap="none" strike="noStrike">
              <a:solidFill>
                <a:srgbClr val="000000"/>
              </a:solidFill>
              <a:latin typeface="Karla"/>
              <a:ea typeface="Karla"/>
              <a:cs typeface="Karla"/>
              <a:sym typeface="Karla"/>
            </a:endParaRPr>
          </a:p>
        </p:txBody>
      </p:sp>
      <p:sp>
        <p:nvSpPr>
          <p:cNvPr id="148" name="Google Shape;148;g19de3f473b7_0_23"/>
          <p:cNvSpPr txBox="1"/>
          <p:nvPr/>
        </p:nvSpPr>
        <p:spPr>
          <a:xfrm>
            <a:off x="1832950" y="3114150"/>
            <a:ext cx="538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sp>
        <p:nvSpPr>
          <p:cNvPr id="149" name="Google Shape;149;g19de3f473b7_0_23"/>
          <p:cNvSpPr txBox="1"/>
          <p:nvPr/>
        </p:nvSpPr>
        <p:spPr>
          <a:xfrm>
            <a:off x="673350" y="1951725"/>
            <a:ext cx="5386500" cy="23826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This paper aims at the design of a rugged and light-weight Semi-Autonomous Robot which can ascend the areca tree</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lang="en">
                <a:latin typeface="Karla"/>
                <a:ea typeface="Karla"/>
                <a:cs typeface="Karla"/>
                <a:sym typeface="Karla"/>
              </a:rPr>
              <a:t>S</a:t>
            </a:r>
            <a:r>
              <a:rPr b="0" i="0" lang="en" sz="1400" u="none" cap="none" strike="noStrike">
                <a:solidFill>
                  <a:srgbClr val="000000"/>
                </a:solidFill>
                <a:latin typeface="Karla"/>
                <a:ea typeface="Karla"/>
                <a:cs typeface="Karla"/>
                <a:sym typeface="Karla"/>
              </a:rPr>
              <a:t>pray</a:t>
            </a:r>
            <a:r>
              <a:rPr lang="en">
                <a:latin typeface="Karla"/>
                <a:ea typeface="Karla"/>
                <a:cs typeface="Karla"/>
                <a:sym typeface="Karla"/>
              </a:rPr>
              <a:t> </a:t>
            </a:r>
            <a:r>
              <a:rPr b="0" i="0" lang="en" sz="1400" u="none" cap="none" strike="noStrike">
                <a:solidFill>
                  <a:srgbClr val="000000"/>
                </a:solidFill>
                <a:latin typeface="Karla"/>
                <a:ea typeface="Karla"/>
                <a:cs typeface="Karla"/>
                <a:sym typeface="Karla"/>
              </a:rPr>
              <a:t>the pesticides</a:t>
            </a:r>
            <a:r>
              <a:rPr lang="en">
                <a:latin typeface="Karla"/>
                <a:ea typeface="Karla"/>
                <a:cs typeface="Karla"/>
                <a:sym typeface="Karla"/>
              </a:rPr>
              <a:t> </a:t>
            </a:r>
            <a:r>
              <a:rPr b="0" i="0" lang="en" sz="1400" u="none" cap="none" strike="noStrike">
                <a:solidFill>
                  <a:srgbClr val="000000"/>
                </a:solidFill>
                <a:latin typeface="Karla"/>
                <a:ea typeface="Karla"/>
                <a:cs typeface="Karla"/>
                <a:sym typeface="Karla"/>
              </a:rPr>
              <a:t>through a Laser guided servo-controlled nozzle.             </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The spring based gripping can adjust automatically according to the varying trunk diameter and provides the required traction for climbing the tree. </a:t>
            </a:r>
            <a:endParaRPr b="0" i="0" sz="1400" u="none" cap="none" strike="noStrike">
              <a:solidFill>
                <a:srgbClr val="000000"/>
              </a:solidFill>
              <a:latin typeface="Karla"/>
              <a:ea typeface="Karla"/>
              <a:cs typeface="Karla"/>
              <a:sym typeface="Karla"/>
            </a:endParaRPr>
          </a:p>
          <a:p>
            <a:pPr indent="0" lvl="0" marL="457200" marR="0" rtl="0" algn="just">
              <a:lnSpc>
                <a:spcPct val="115000"/>
              </a:lnSpc>
              <a:spcBef>
                <a:spcPts val="0"/>
              </a:spcBef>
              <a:spcAft>
                <a:spcPts val="0"/>
              </a:spcAft>
              <a:buNone/>
            </a:pPr>
            <a:r>
              <a:t/>
            </a:r>
            <a:endParaRPr b="0" i="0" sz="1400" u="none" cap="none" strike="noStrike">
              <a:solidFill>
                <a:srgbClr val="000000"/>
              </a:solidFill>
              <a:latin typeface="Karla"/>
              <a:ea typeface="Karla"/>
              <a:cs typeface="Karla"/>
              <a:sym typeface="Karla"/>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9de3f473b7_0_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55" name="Google Shape;155;g19de3f473b7_0_32"/>
          <p:cNvSpPr txBox="1"/>
          <p:nvPr/>
        </p:nvSpPr>
        <p:spPr>
          <a:xfrm>
            <a:off x="1047375" y="822950"/>
            <a:ext cx="57609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Karla"/>
              <a:buChar char="❏"/>
            </a:pPr>
            <a:r>
              <a:rPr b="1" i="0" lang="en" sz="1400" u="none" cap="none" strike="noStrike">
                <a:solidFill>
                  <a:srgbClr val="000000"/>
                </a:solidFill>
                <a:latin typeface="Karla"/>
                <a:ea typeface="Karla"/>
                <a:cs typeface="Karla"/>
                <a:sym typeface="Karla"/>
              </a:rPr>
              <a:t>  Voice Assistance Goods LIfter using Rack and Pinion</a:t>
            </a:r>
            <a:endParaRPr b="1" i="0" sz="1400" u="none" cap="none" strike="noStrike">
              <a:solidFill>
                <a:srgbClr val="000000"/>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Karla"/>
                <a:ea typeface="Karla"/>
                <a:cs typeface="Karla"/>
                <a:sym typeface="Karla"/>
              </a:rPr>
              <a:t>  (</a:t>
            </a:r>
            <a:r>
              <a:rPr b="0" i="0" lang="en" sz="1400" u="none" cap="none" strike="noStrike">
                <a:solidFill>
                  <a:srgbClr val="000000"/>
                </a:solidFill>
                <a:latin typeface="Karla"/>
                <a:ea typeface="Karla"/>
                <a:cs typeface="Karla"/>
                <a:sym typeface="Karla"/>
              </a:rPr>
              <a:t>Arun Karthik S , Jasmine Batra , Sachin K , Shiv Sanjay Makadia)</a:t>
            </a:r>
            <a:endParaRPr b="0" i="0" sz="1400" u="none" cap="none" strike="noStrike">
              <a:solidFill>
                <a:srgbClr val="000000"/>
              </a:solidFill>
              <a:latin typeface="Karla"/>
              <a:ea typeface="Karla"/>
              <a:cs typeface="Karla"/>
              <a:sym typeface="Karla"/>
            </a:endParaRPr>
          </a:p>
        </p:txBody>
      </p:sp>
      <p:sp>
        <p:nvSpPr>
          <p:cNvPr id="156" name="Google Shape;156;g19de3f473b7_0_32"/>
          <p:cNvSpPr txBox="1"/>
          <p:nvPr/>
        </p:nvSpPr>
        <p:spPr>
          <a:xfrm>
            <a:off x="1094150" y="1438550"/>
            <a:ext cx="5386500" cy="23826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SzPts val="1400"/>
              <a:buFont typeface="Karla"/>
              <a:buChar char="●"/>
            </a:pPr>
            <a:r>
              <a:rPr b="0" i="0" lang="en" sz="1400" u="none" cap="none" strike="noStrike">
                <a:solidFill>
                  <a:srgbClr val="000000"/>
                </a:solidFill>
                <a:latin typeface="Karla"/>
                <a:ea typeface="Karla"/>
                <a:cs typeface="Karla"/>
                <a:sym typeface="Karla"/>
              </a:rPr>
              <a:t>In this resear</a:t>
            </a:r>
            <a:r>
              <a:rPr lang="en">
                <a:latin typeface="Karla"/>
                <a:ea typeface="Karla"/>
                <a:cs typeface="Karla"/>
                <a:sym typeface="Karla"/>
              </a:rPr>
              <a:t>ch </a:t>
            </a:r>
            <a:r>
              <a:rPr b="0" i="0" lang="en" sz="1400" u="none" cap="none" strike="noStrike">
                <a:solidFill>
                  <a:srgbClr val="000000"/>
                </a:solidFill>
                <a:latin typeface="Karla"/>
                <a:ea typeface="Karla"/>
                <a:cs typeface="Karla"/>
                <a:sym typeface="Karla"/>
              </a:rPr>
              <a:t>focuses on the robot controlled by the voice which does the lifting of the goods using the Rack and pinion mechanism.</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The robot helps the rack and pinion mechanism to move to its desired place which is attached to it so that it can be used to lift heavy loads.</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SzPts val="1400"/>
              <a:buFont typeface="Karla"/>
              <a:buChar char="●"/>
            </a:pPr>
            <a:r>
              <a:rPr b="0" i="0" lang="en" sz="1400" u="none" cap="none" strike="noStrike">
                <a:solidFill>
                  <a:srgbClr val="000000"/>
                </a:solidFill>
                <a:latin typeface="Karla"/>
                <a:ea typeface="Karla"/>
                <a:cs typeface="Karla"/>
                <a:sym typeface="Karla"/>
              </a:rPr>
              <a:t>The system will take the voice inputs</a:t>
            </a:r>
            <a:r>
              <a:rPr lang="en">
                <a:latin typeface="Karla"/>
                <a:ea typeface="Karla"/>
                <a:cs typeface="Karla"/>
                <a:sym typeface="Karla"/>
              </a:rPr>
              <a:t> </a:t>
            </a:r>
            <a:r>
              <a:rPr b="0" i="0" lang="en" sz="1400" u="none" cap="none" strike="noStrike">
                <a:solidFill>
                  <a:srgbClr val="000000"/>
                </a:solidFill>
                <a:latin typeface="Karla"/>
                <a:ea typeface="Karla"/>
                <a:cs typeface="Karla"/>
                <a:sym typeface="Karla"/>
              </a:rPr>
              <a:t>through the Bluetooth module and will pass on to the Arduino </a:t>
            </a:r>
            <a:r>
              <a:rPr lang="en">
                <a:latin typeface="Karla"/>
                <a:ea typeface="Karla"/>
                <a:cs typeface="Karla"/>
                <a:sym typeface="Karla"/>
              </a:rPr>
              <a:t>to do the process</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9de3f473b7_0_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
              <a:t>‹#›</a:t>
            </a:fld>
            <a:endParaRPr/>
          </a:p>
        </p:txBody>
      </p:sp>
      <p:sp>
        <p:nvSpPr>
          <p:cNvPr id="162" name="Google Shape;162;g19de3f473b7_0_39"/>
          <p:cNvSpPr txBox="1"/>
          <p:nvPr/>
        </p:nvSpPr>
        <p:spPr>
          <a:xfrm>
            <a:off x="879075" y="729450"/>
            <a:ext cx="5386500" cy="8313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Karla"/>
              <a:buChar char="❏"/>
            </a:pPr>
            <a:r>
              <a:rPr b="1" i="0" lang="en" sz="1400" u="none" cap="none" strike="noStrike">
                <a:solidFill>
                  <a:srgbClr val="000000"/>
                </a:solidFill>
                <a:latin typeface="Karla"/>
                <a:ea typeface="Karla"/>
                <a:cs typeface="Karla"/>
                <a:sym typeface="Karla"/>
              </a:rPr>
              <a:t>Design and Simulation of Special Hexapod Robot with   Vertical Climbing Ability</a:t>
            </a:r>
            <a:endParaRPr b="1" i="0" sz="1400" u="none" cap="none" strike="noStrike">
              <a:solidFill>
                <a:srgbClr val="000000"/>
              </a:solidFill>
              <a:latin typeface="Karla"/>
              <a:ea typeface="Karla"/>
              <a:cs typeface="Karla"/>
              <a:sym typeface="Karla"/>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Karla"/>
                <a:ea typeface="Karla"/>
                <a:cs typeface="Karla"/>
                <a:sym typeface="Karla"/>
              </a:rPr>
              <a:t>(Zihan Zhou , Xiaoqin Zhu)</a:t>
            </a:r>
            <a:endParaRPr b="0" i="0" sz="1400" u="none" cap="none" strike="noStrike">
              <a:solidFill>
                <a:srgbClr val="000000"/>
              </a:solidFill>
              <a:latin typeface="Karla"/>
              <a:ea typeface="Karla"/>
              <a:cs typeface="Karla"/>
              <a:sym typeface="Karla"/>
            </a:endParaRPr>
          </a:p>
        </p:txBody>
      </p:sp>
      <p:sp>
        <p:nvSpPr>
          <p:cNvPr id="163" name="Google Shape;163;g19de3f473b7_0_39"/>
          <p:cNvSpPr txBox="1"/>
          <p:nvPr/>
        </p:nvSpPr>
        <p:spPr>
          <a:xfrm>
            <a:off x="9679125" y="2272500"/>
            <a:ext cx="538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sp>
        <p:nvSpPr>
          <p:cNvPr id="164" name="Google Shape;164;g19de3f473b7_0_39"/>
          <p:cNvSpPr txBox="1"/>
          <p:nvPr/>
        </p:nvSpPr>
        <p:spPr>
          <a:xfrm>
            <a:off x="970025" y="1504350"/>
            <a:ext cx="5386500" cy="21348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15000"/>
              </a:lnSpc>
              <a:spcBef>
                <a:spcPts val="0"/>
              </a:spcBef>
              <a:spcAft>
                <a:spcPts val="0"/>
              </a:spcAft>
              <a:buSzPts val="1400"/>
              <a:buFont typeface="Karla"/>
              <a:buChar char="●"/>
            </a:pPr>
            <a:r>
              <a:rPr lang="en">
                <a:latin typeface="Karla"/>
                <a:ea typeface="Karla"/>
                <a:cs typeface="Karla"/>
                <a:sym typeface="Karla"/>
              </a:rPr>
              <a:t>I</a:t>
            </a:r>
            <a:r>
              <a:rPr b="0" i="0" lang="en" sz="1400" u="none" cap="none" strike="noStrike">
                <a:solidFill>
                  <a:srgbClr val="000000"/>
                </a:solidFill>
                <a:latin typeface="Karla"/>
                <a:ea typeface="Karla"/>
                <a:cs typeface="Karla"/>
                <a:sym typeface="Karla"/>
              </a:rPr>
              <a:t>ntroduc</a:t>
            </a:r>
            <a:r>
              <a:rPr lang="en">
                <a:latin typeface="Karla"/>
                <a:ea typeface="Karla"/>
                <a:cs typeface="Karla"/>
                <a:sym typeface="Karla"/>
              </a:rPr>
              <a:t>tion of</a:t>
            </a:r>
            <a:r>
              <a:rPr b="0" i="0" lang="en" sz="1400" u="none" cap="none" strike="noStrike">
                <a:solidFill>
                  <a:srgbClr val="000000"/>
                </a:solidFill>
                <a:latin typeface="Karla"/>
                <a:ea typeface="Karla"/>
                <a:cs typeface="Karla"/>
                <a:sym typeface="Karla"/>
              </a:rPr>
              <a:t> the mechanical structure of the hexapod robot and the design of the 6 legs. </a:t>
            </a:r>
            <a:endParaRPr>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b="0" i="0" lang="en" sz="1400" u="none" cap="none" strike="noStrike">
                <a:solidFill>
                  <a:srgbClr val="000000"/>
                </a:solidFill>
                <a:latin typeface="Karla"/>
                <a:ea typeface="Karla"/>
                <a:cs typeface="Karla"/>
                <a:sym typeface="Karla"/>
              </a:rPr>
              <a:t>The experimental results show that the robot has the possibility to climb vertical walls, which has important theoretical and practical significance.</a:t>
            </a:r>
            <a:endParaRPr b="0" i="0" sz="1400" u="none" cap="none" strike="noStrike">
              <a:solidFill>
                <a:srgbClr val="000000"/>
              </a:solidFill>
              <a:latin typeface="Karla"/>
              <a:ea typeface="Karla"/>
              <a:cs typeface="Karla"/>
              <a:sym typeface="Karla"/>
            </a:endParaRPr>
          </a:p>
          <a:p>
            <a:pPr indent="-317500" lvl="0" marL="457200" marR="0" rtl="0" algn="just">
              <a:lnSpc>
                <a:spcPct val="115000"/>
              </a:lnSpc>
              <a:spcBef>
                <a:spcPts val="0"/>
              </a:spcBef>
              <a:spcAft>
                <a:spcPts val="0"/>
              </a:spcAft>
              <a:buClr>
                <a:srgbClr val="000000"/>
              </a:buClr>
              <a:buSzPts val="1400"/>
              <a:buFont typeface="Karla"/>
              <a:buChar char="●"/>
            </a:pPr>
            <a:r>
              <a:rPr lang="en">
                <a:latin typeface="Karla"/>
                <a:ea typeface="Karla"/>
                <a:cs typeface="Karla"/>
                <a:sym typeface="Karla"/>
              </a:rPr>
              <a:t>H</a:t>
            </a:r>
            <a:r>
              <a:rPr b="0" i="0" lang="en" sz="1400" u="none" cap="none" strike="noStrike">
                <a:solidFill>
                  <a:srgbClr val="000000"/>
                </a:solidFill>
                <a:latin typeface="Karla"/>
                <a:ea typeface="Karla"/>
                <a:cs typeface="Karla"/>
                <a:sym typeface="Karla"/>
              </a:rPr>
              <a:t>exapod robot can be equipped with some special detectors to achieve some difficult tasks.</a:t>
            </a:r>
            <a:endParaRPr b="0" i="0" sz="1400" u="none" cap="none" strike="noStrike">
              <a:solidFill>
                <a:srgbClr val="000000"/>
              </a:solidFill>
              <a:latin typeface="Karla"/>
              <a:ea typeface="Karla"/>
              <a:cs typeface="Karla"/>
              <a:sym typeface="Karla"/>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ECC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