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E866-C978-A2D2-D331-5E1CA6E44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67637-ADE4-5E58-361B-69102C805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5B74F-87CB-2D22-30E8-896758CF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AEB7-16B1-4207-825F-F1E5B9E977A3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EA529-4513-D51C-6E84-6C408C48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73C0E-9FCB-74D3-439A-236FE1F2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203-2053-4D77-9EA7-BC1145E7C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76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88A4-6841-3736-894A-49E8F7B5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C68DE-EBA9-DD9A-D8F6-58D749142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D1912-B7C4-7B2E-C7BE-6A8144D7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AEB7-16B1-4207-825F-F1E5B9E977A3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7EB8C-93B5-0ADC-3524-A66F1A7F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31C7E-81CD-CBA3-2FA2-10521FA8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203-2053-4D77-9EA7-BC1145E7C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86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98EA0E-7489-653E-A130-58A00B000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872CF-D5A6-7D23-2D36-7030221E2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13774-083D-1C2E-049B-C1B2366C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AEB7-16B1-4207-825F-F1E5B9E977A3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088AA-F566-BA36-1B2C-3D84EF59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9F994-581B-C33D-7892-53FCE210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203-2053-4D77-9EA7-BC1145E7C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4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9C86-B882-F526-A361-457A8321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7C98-24FF-0E62-1589-36F406ABF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DB5B7-8E49-907B-5941-5EBD415F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AEB7-16B1-4207-825F-F1E5B9E977A3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2E390-6F53-5050-B1BD-867C6811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A69BA-D78F-3B85-DAB9-942EEEFC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203-2053-4D77-9EA7-BC1145E7C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85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2ADC-595B-3BDC-7F5A-3A4B96115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39C72-D508-3268-F594-90579045B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F3572-B4F8-A5C1-6618-B412CA7A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AEB7-16B1-4207-825F-F1E5B9E977A3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99F73-EBD2-D8CF-AB70-D8437D9C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08235-E328-7D35-B599-1624305E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203-2053-4D77-9EA7-BC1145E7C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10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0195-0E32-3F81-4EA4-B160A8B7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2295-D0EC-2EDF-EACA-D43EC4ABD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13F1A-699B-6A12-1E66-CCC5000F1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CB2C0-CF21-AEE6-E979-F351274A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AEB7-16B1-4207-825F-F1E5B9E977A3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3EEC4-9D58-DF8B-BFB3-E582E012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85033-5C0C-1680-8561-D7AB562E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203-2053-4D77-9EA7-BC1145E7C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03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BB91-1CC2-9798-A129-39B06D4E7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EF818-90D4-C26A-2226-7276D7B94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80988-7D4B-CD5F-B9FB-F40D5F3D8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7FF02-2F4A-6D1F-53DE-F03CB09AE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5966C-FEEC-F6F8-6056-0C5354BE5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7E568-63D9-34EA-FFD9-05128F8C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AEB7-16B1-4207-825F-F1E5B9E977A3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EDEFF-422B-811B-F6C3-2F9CA22E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09D2D-C6FD-ED0F-B8B5-E2FC1B50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203-2053-4D77-9EA7-BC1145E7C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85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486B-3635-9F5E-CFBF-B047C6D4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C2C00-D0D5-FD4B-8BAF-2F67E746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AEB7-16B1-4207-825F-F1E5B9E977A3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4A779-EF8B-E6B4-61FD-9931B9BE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D968C-08C1-88CB-3246-0B2DC17D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203-2053-4D77-9EA7-BC1145E7C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72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EDB46-AA33-BD07-A407-CFB3592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AEB7-16B1-4207-825F-F1E5B9E977A3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D793F-90CB-82D2-5FB4-3EC36A4A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F3EC0-56CE-8DBA-9C8C-408CEDC7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203-2053-4D77-9EA7-BC1145E7C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28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95DD-1351-FA57-2440-9CAA008B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0BA3-B3E8-1C2B-3FEB-F67DF3069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8CCB0-09B6-B68A-F893-5730FB995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AA645-4149-83E2-F1A1-E507EB45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AEB7-16B1-4207-825F-F1E5B9E977A3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24CAC-BB55-27EC-4005-998C0917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BC969-FC0E-BB09-304D-6392871E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203-2053-4D77-9EA7-BC1145E7C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46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9C40-84BC-13A6-3B05-375B90D6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E9D99-7138-7E97-1F4A-F521145D6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298E9-5C39-2488-E77B-A852D4019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9F884-3E03-41F9-B048-D3C135C2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AEB7-16B1-4207-825F-F1E5B9E977A3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13A9D-9E7F-B4BB-984B-7F74B789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E77FE-01AD-11BF-2459-F379F2C2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A203-2053-4D77-9EA7-BC1145E7C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95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61274-B452-6259-5953-5E4AEF44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18DC8-A86E-B3E1-9543-3E118BCD2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CCFA-13B6-1079-8B6F-EA323D200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AEB7-16B1-4207-825F-F1E5B9E977A3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E4569-3111-54EF-6F8B-5D7017926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B2A86-6EC3-FD3C-582B-FE9ECEACC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6A203-2053-4D77-9EA7-BC1145E7C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46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FB5F7A-AE49-6B5C-A7B3-604E4E2B96B2}"/>
              </a:ext>
            </a:extLst>
          </p:cNvPr>
          <p:cNvSpPr/>
          <p:nvPr/>
        </p:nvSpPr>
        <p:spPr>
          <a:xfrm>
            <a:off x="1114036" y="1667069"/>
            <a:ext cx="1212980" cy="2239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9F7FAB-8E77-0FE0-CC8C-8730DEB14B19}"/>
              </a:ext>
            </a:extLst>
          </p:cNvPr>
          <p:cNvSpPr/>
          <p:nvPr/>
        </p:nvSpPr>
        <p:spPr>
          <a:xfrm>
            <a:off x="9863040" y="2747069"/>
            <a:ext cx="1212980" cy="2239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8D269B-AA7D-CACC-4340-C6DFB449A78C}"/>
              </a:ext>
            </a:extLst>
          </p:cNvPr>
          <p:cNvSpPr/>
          <p:nvPr/>
        </p:nvSpPr>
        <p:spPr>
          <a:xfrm>
            <a:off x="8618959" y="3906416"/>
            <a:ext cx="1080000" cy="10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AC58DD-92F0-34E0-30D5-D534EAC77975}"/>
              </a:ext>
            </a:extLst>
          </p:cNvPr>
          <p:cNvSpPr/>
          <p:nvPr/>
        </p:nvSpPr>
        <p:spPr>
          <a:xfrm>
            <a:off x="7400935" y="3906416"/>
            <a:ext cx="1080000" cy="10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DEA19E-4C18-A2F1-2FA2-15FB47782665}"/>
              </a:ext>
            </a:extLst>
          </p:cNvPr>
          <p:cNvSpPr/>
          <p:nvPr/>
        </p:nvSpPr>
        <p:spPr>
          <a:xfrm>
            <a:off x="6182911" y="3906416"/>
            <a:ext cx="1080000" cy="10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AFD68C-FBD0-AB16-EB19-C199469EA192}"/>
              </a:ext>
            </a:extLst>
          </p:cNvPr>
          <p:cNvSpPr/>
          <p:nvPr/>
        </p:nvSpPr>
        <p:spPr>
          <a:xfrm>
            <a:off x="4963711" y="3906416"/>
            <a:ext cx="1080000" cy="10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97B299-7554-9A10-DA31-63E8E5C67017}"/>
              </a:ext>
            </a:extLst>
          </p:cNvPr>
          <p:cNvSpPr/>
          <p:nvPr/>
        </p:nvSpPr>
        <p:spPr>
          <a:xfrm>
            <a:off x="3745687" y="3906416"/>
            <a:ext cx="1080000" cy="10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54488EB-4175-36FC-DB36-656C4A519A93}"/>
              </a:ext>
            </a:extLst>
          </p:cNvPr>
          <p:cNvSpPr/>
          <p:nvPr/>
        </p:nvSpPr>
        <p:spPr>
          <a:xfrm>
            <a:off x="2526487" y="3906416"/>
            <a:ext cx="1080000" cy="10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CDBD8A-0038-B705-4229-11F533E7C846}"/>
              </a:ext>
            </a:extLst>
          </p:cNvPr>
          <p:cNvSpPr/>
          <p:nvPr/>
        </p:nvSpPr>
        <p:spPr>
          <a:xfrm>
            <a:off x="8618959" y="1667069"/>
            <a:ext cx="1080000" cy="10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46B2F1D-104D-272C-894C-43CC22886658}"/>
              </a:ext>
            </a:extLst>
          </p:cNvPr>
          <p:cNvSpPr/>
          <p:nvPr/>
        </p:nvSpPr>
        <p:spPr>
          <a:xfrm>
            <a:off x="7400935" y="1667069"/>
            <a:ext cx="1080000" cy="10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BFE530-EB19-B8DE-C401-FD0EFE527A81}"/>
              </a:ext>
            </a:extLst>
          </p:cNvPr>
          <p:cNvSpPr/>
          <p:nvPr/>
        </p:nvSpPr>
        <p:spPr>
          <a:xfrm>
            <a:off x="6182911" y="1667069"/>
            <a:ext cx="1080000" cy="10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B80393-5FCD-3512-F7F9-163E90507B23}"/>
              </a:ext>
            </a:extLst>
          </p:cNvPr>
          <p:cNvSpPr/>
          <p:nvPr/>
        </p:nvSpPr>
        <p:spPr>
          <a:xfrm>
            <a:off x="4963711" y="1667069"/>
            <a:ext cx="1080000" cy="10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577823-AD82-83DA-5C63-E82B9614AD24}"/>
              </a:ext>
            </a:extLst>
          </p:cNvPr>
          <p:cNvSpPr/>
          <p:nvPr/>
        </p:nvSpPr>
        <p:spPr>
          <a:xfrm>
            <a:off x="3745687" y="1667069"/>
            <a:ext cx="1080000" cy="10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1C0729A-8F92-A5F2-1CA4-F8E3A292F37B}"/>
              </a:ext>
            </a:extLst>
          </p:cNvPr>
          <p:cNvSpPr/>
          <p:nvPr/>
        </p:nvSpPr>
        <p:spPr>
          <a:xfrm>
            <a:off x="2526487" y="1667069"/>
            <a:ext cx="1080000" cy="10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19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Carsten Hermansen</dc:creator>
  <cp:lastModifiedBy>Carsten Hermansen</cp:lastModifiedBy>
  <cp:revision>1</cp:revision>
  <dcterms:created xsi:type="dcterms:W3CDTF">2023-11-14T17:17:21Z</dcterms:created>
  <dcterms:modified xsi:type="dcterms:W3CDTF">2023-11-14T20:03:24Z</dcterms:modified>
</cp:coreProperties>
</file>