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14DB51-07C5-404F-B0D0-742D4198B0E7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C42986-B2FF-4849-B530-9ADE1715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SOFTWARE REPORT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What is PHP Used for?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PHP is a general-purpose server-side scripting</a:t>
            </a:r>
          </a:p>
          <a:p>
            <a:pPr>
              <a:buNone/>
            </a:pPr>
            <a:r>
              <a:rPr lang="en-US" dirty="0" smtClean="0"/>
              <a:t>Language originally designed for web</a:t>
            </a:r>
          </a:p>
          <a:p>
            <a:pPr>
              <a:buNone/>
            </a:pPr>
            <a:r>
              <a:rPr lang="en-US" dirty="0" smtClean="0"/>
              <a:t>development to produce to dynamic web pages.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PHP can interact with MYSQL database.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PHP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Connect to the My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>
              <a:buNone/>
            </a:pPr>
            <a:r>
              <a:rPr lang="en-US" dirty="0" smtClean="0"/>
              <a:t>$connection=my </a:t>
            </a:r>
            <a:r>
              <a:rPr lang="en-US" dirty="0" err="1" smtClean="0"/>
              <a:t>sql</a:t>
            </a:r>
            <a:r>
              <a:rPr lang="en-US" dirty="0" smtClean="0"/>
              <a:t> connect(“</a:t>
            </a:r>
            <a:r>
              <a:rPr lang="en-US" dirty="0" err="1" smtClean="0"/>
              <a:t>localhost”,$username,$password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Access the database</a:t>
            </a:r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select db(“</a:t>
            </a:r>
            <a:r>
              <a:rPr lang="en-US" dirty="0" err="1" smtClean="0"/>
              <a:t>winestore”,$connection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for database access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to find item to update</a:t>
            </a:r>
          </a:p>
          <a:p>
            <a:r>
              <a:rPr lang="en-US" dirty="0" smtClean="0"/>
              <a:t>Present old information</a:t>
            </a:r>
          </a:p>
          <a:p>
            <a:r>
              <a:rPr lang="en-US" dirty="0" smtClean="0"/>
              <a:t>Collect new information</a:t>
            </a:r>
          </a:p>
          <a:p>
            <a:r>
              <a:rPr lang="en-US" dirty="0" smtClean="0"/>
              <a:t>Validate</a:t>
            </a:r>
          </a:p>
          <a:p>
            <a:r>
              <a:rPr lang="en-US" dirty="0" smtClean="0"/>
              <a:t>Construct and run the update query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Updating a Database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from a form</a:t>
            </a:r>
          </a:p>
          <a:p>
            <a:r>
              <a:rPr lang="en-US" dirty="0" smtClean="0"/>
              <a:t>Validate data (JavaScript, PHP or both)</a:t>
            </a:r>
          </a:p>
          <a:p>
            <a:r>
              <a:rPr lang="en-US" dirty="0" smtClean="0"/>
              <a:t>Create a query</a:t>
            </a:r>
          </a:p>
          <a:p>
            <a:pPr lvl="1">
              <a:buFontTx/>
              <a:buNone/>
            </a:pPr>
            <a:r>
              <a:rPr lang="en-US" dirty="0" smtClean="0"/>
              <a:t>$query = "insert into customer set </a:t>
            </a:r>
            <a:r>
              <a:rPr lang="en-US" dirty="0" err="1" smtClean="0"/>
              <a:t>cust_id</a:t>
            </a:r>
            <a:r>
              <a:rPr lang="en-US" dirty="0" smtClean="0"/>
              <a:t> = NULL, " . "surname  =\"" . $surname ."\"" …</a:t>
            </a:r>
          </a:p>
          <a:p>
            <a:r>
              <a:rPr lang="en-US" dirty="0" smtClean="0"/>
              <a:t>Run the query</a:t>
            </a:r>
          </a:p>
          <a:p>
            <a:pPr lvl="1">
              <a:buFontTx/>
              <a:buNone/>
            </a:pPr>
            <a:r>
              <a:rPr lang="en-US" dirty="0" err="1" smtClean="0"/>
              <a:t>mysql_query</a:t>
            </a:r>
            <a:r>
              <a:rPr lang="en-US" dirty="0" smtClean="0"/>
              <a:t>($query, $db);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Inserting Into a Database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151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INTRODUCTION TO SOFTWARE REPORT</vt:lpstr>
      <vt:lpstr>INTRODUCTION OF PHP</vt:lpstr>
      <vt:lpstr>PHP for database access</vt:lpstr>
      <vt:lpstr>         Updating a Database</vt:lpstr>
      <vt:lpstr>   Inserting Into a Database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REPORT</dc:title>
  <dc:creator>akaur</dc:creator>
  <cp:lastModifiedBy>akaur</cp:lastModifiedBy>
  <cp:revision>23</cp:revision>
  <dcterms:created xsi:type="dcterms:W3CDTF">2016-05-22T15:47:30Z</dcterms:created>
  <dcterms:modified xsi:type="dcterms:W3CDTF">2016-05-23T07:16:41Z</dcterms:modified>
</cp:coreProperties>
</file>