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  <p:sldMasterId id="2147483720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78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8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38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22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02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16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0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725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69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9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47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90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07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14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4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0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23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82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7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14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9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36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3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1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5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82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00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5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83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47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027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1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7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0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048491-452B-4F8C-87F0-3EA1C04D7070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AD740D-F615-481A-9D31-72FB1714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CDDC-2E3D-448C-83AB-DD6649E5A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9603E-93B0-4DE8-B92E-F3687ECE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8386"/>
            <a:ext cx="9144000" cy="1655762"/>
          </a:xfrm>
        </p:spPr>
        <p:txBody>
          <a:bodyPr/>
          <a:lstStyle/>
          <a:p>
            <a:r>
              <a:rPr lang="en-US" dirty="0"/>
              <a:t>Abdihamid Mohamed Moallim</a:t>
            </a:r>
          </a:p>
        </p:txBody>
      </p:sp>
    </p:spTree>
    <p:extLst>
      <p:ext uri="{BB962C8B-B14F-4D97-AF65-F5344CB8AC3E}">
        <p14:creationId xmlns:p14="http://schemas.microsoft.com/office/powerpoint/2010/main" val="17460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38730-C63A-4F31-819B-90BFFE1A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1235"/>
            <a:ext cx="10005391" cy="44487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4F748-450A-473A-8CA4-2FAF93B2118E}"/>
              </a:ext>
            </a:extLst>
          </p:cNvPr>
          <p:cNvSpPr txBox="1"/>
          <p:nvPr/>
        </p:nvSpPr>
        <p:spPr>
          <a:xfrm>
            <a:off x="1364974" y="702365"/>
            <a:ext cx="887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used </a:t>
            </a:r>
            <a:r>
              <a:rPr lang="en-US" b="1" dirty="0"/>
              <a:t>cat /</a:t>
            </a:r>
            <a:r>
              <a:rPr lang="en-US" b="1" dirty="0" err="1"/>
              <a:t>etc</a:t>
            </a:r>
            <a:r>
              <a:rPr lang="en-US" b="1" dirty="0"/>
              <a:t>/group </a:t>
            </a:r>
            <a:r>
              <a:rPr lang="en-US" i="1" dirty="0"/>
              <a:t>see the last command in the previous picture</a:t>
            </a:r>
          </a:p>
          <a:p>
            <a:r>
              <a:rPr lang="en-US" i="1" dirty="0"/>
              <a:t>And see the result in the picture below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01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05C41-C871-4C17-9A8E-E3584CF91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1524000"/>
            <a:ext cx="10972800" cy="42804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CA389-57BB-4F87-BA0F-80CFA13E8770}"/>
              </a:ext>
            </a:extLst>
          </p:cNvPr>
          <p:cNvSpPr txBox="1"/>
          <p:nvPr/>
        </p:nvSpPr>
        <p:spPr>
          <a:xfrm>
            <a:off x="715617" y="318052"/>
            <a:ext cx="10455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12. </a:t>
            </a:r>
            <a:r>
              <a:rPr lang="en-US" sz="1600" dirty="0"/>
              <a:t>I used </a:t>
            </a:r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adduser</a:t>
            </a:r>
            <a:r>
              <a:rPr lang="en-US" sz="1600" b="1" dirty="0"/>
              <a:t> 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user_name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to add new user</a:t>
            </a:r>
          </a:p>
          <a:p>
            <a:r>
              <a:rPr lang="en-US" sz="1600" dirty="0"/>
              <a:t>In this case :</a:t>
            </a:r>
          </a:p>
          <a:p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adduser</a:t>
            </a:r>
            <a:r>
              <a:rPr lang="en-US" sz="1600" b="1" dirty="0"/>
              <a:t> 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adduser</a:t>
            </a:r>
            <a:r>
              <a:rPr lang="en-US" sz="1600" b="1" dirty="0"/>
              <a:t>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0951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13A92-77FB-4DA3-9FC1-1AD4B0DC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9" y="1595013"/>
            <a:ext cx="9968672" cy="3858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FB824-7868-495B-9C97-7AB886A6DDE6}"/>
              </a:ext>
            </a:extLst>
          </p:cNvPr>
          <p:cNvSpPr txBox="1"/>
          <p:nvPr/>
        </p:nvSpPr>
        <p:spPr>
          <a:xfrm rot="10800000" flipV="1">
            <a:off x="1450974" y="771334"/>
            <a:ext cx="949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result and I used </a:t>
            </a:r>
            <a:r>
              <a:rPr lang="en-US" b="1" dirty="0"/>
              <a:t>ls –l /home </a:t>
            </a:r>
            <a:r>
              <a:rPr lang="en-US" dirty="0"/>
              <a:t> to see if the users are created or not</a:t>
            </a:r>
          </a:p>
        </p:txBody>
      </p:sp>
    </p:spTree>
    <p:extLst>
      <p:ext uri="{BB962C8B-B14F-4D97-AF65-F5344CB8AC3E}">
        <p14:creationId xmlns:p14="http://schemas.microsoft.com/office/powerpoint/2010/main" val="3177202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9FC09-DD3E-423C-A3FF-D59DFD142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1656522"/>
            <a:ext cx="10946296" cy="43969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EC398-DF78-4719-87F0-E942C42097E6}"/>
              </a:ext>
            </a:extLst>
          </p:cNvPr>
          <p:cNvSpPr txBox="1"/>
          <p:nvPr/>
        </p:nvSpPr>
        <p:spPr>
          <a:xfrm>
            <a:off x="1325218" y="615781"/>
            <a:ext cx="10124661" cy="70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13"/>
            </a:pPr>
            <a:r>
              <a:rPr lang="en-US" sz="1400" dirty="0"/>
              <a:t>To 15 : used </a:t>
            </a:r>
            <a:r>
              <a:rPr lang="en-US" sz="1400" b="1" dirty="0" err="1"/>
              <a:t>sudo</a:t>
            </a:r>
            <a:r>
              <a:rPr lang="en-US" sz="1400" b="1" dirty="0"/>
              <a:t> </a:t>
            </a:r>
            <a:r>
              <a:rPr lang="en-US" sz="1400" b="1" dirty="0" err="1"/>
              <a:t>adduser</a:t>
            </a:r>
            <a:r>
              <a:rPr lang="en-US" sz="1400" b="1" dirty="0"/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user_name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group_name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400" dirty="0"/>
              <a:t>command to add a user to a group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185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0972A-75B2-474F-A8B8-8F95BB1A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762540"/>
            <a:ext cx="10100697" cy="4174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62204-322F-40E6-8752-0F395DE83FF7}"/>
              </a:ext>
            </a:extLst>
          </p:cNvPr>
          <p:cNvSpPr txBox="1"/>
          <p:nvPr/>
        </p:nvSpPr>
        <p:spPr>
          <a:xfrm>
            <a:off x="1046922" y="556591"/>
            <a:ext cx="101006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16. Same as question 12 I used </a:t>
            </a:r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adduser</a:t>
            </a:r>
            <a:r>
              <a:rPr lang="en-US" sz="1600" b="1" dirty="0"/>
              <a:t> </a:t>
            </a:r>
            <a:r>
              <a:rPr lang="en-US" sz="1600" b="1" i="1" dirty="0" err="1"/>
              <a:t>user_name</a:t>
            </a:r>
            <a:r>
              <a:rPr lang="en-US" sz="1600" b="1" i="1" dirty="0"/>
              <a:t> </a:t>
            </a:r>
            <a:r>
              <a:rPr lang="en-US" sz="1600" dirty="0"/>
              <a:t>to create a user account named </a:t>
            </a:r>
            <a:r>
              <a:rPr lang="en-US" sz="1600" dirty="0" err="1">
                <a:highlight>
                  <a:srgbClr val="FFFF00"/>
                </a:highlight>
              </a:rPr>
              <a:t>aisha</a:t>
            </a:r>
            <a:r>
              <a:rPr lang="en-US" sz="1600" b="1" dirty="0"/>
              <a:t> </a:t>
            </a:r>
          </a:p>
          <a:p>
            <a:r>
              <a:rPr lang="en-US" sz="1600" dirty="0"/>
              <a:t>And then Used </a:t>
            </a:r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adduser</a:t>
            </a:r>
            <a:r>
              <a:rPr lang="en-US" sz="1600" b="1" dirty="0"/>
              <a:t> </a:t>
            </a:r>
            <a:r>
              <a:rPr lang="en-US" sz="1600" b="1" i="1" dirty="0" err="1"/>
              <a:t>aisha</a:t>
            </a:r>
            <a:r>
              <a:rPr lang="en-US" sz="1600" b="1" i="1" dirty="0"/>
              <a:t> tennis  </a:t>
            </a:r>
            <a:r>
              <a:rPr lang="en-US" sz="1600" dirty="0"/>
              <a:t>to add </a:t>
            </a:r>
            <a:r>
              <a:rPr lang="en-US" sz="1600" dirty="0" err="1">
                <a:highlight>
                  <a:srgbClr val="FFFF00"/>
                </a:highlight>
              </a:rPr>
              <a:t>aisha</a:t>
            </a:r>
            <a:r>
              <a:rPr lang="en-US" sz="1600" dirty="0"/>
              <a:t> user to a group called </a:t>
            </a:r>
            <a:r>
              <a:rPr lang="en-US" sz="1600" dirty="0">
                <a:highlight>
                  <a:srgbClr val="FFFF00"/>
                </a:highlight>
              </a:rPr>
              <a:t>tennis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1439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0F9E1-0474-43BD-A1A1-39FE97582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1696278"/>
            <a:ext cx="9716384" cy="4041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668D7-79E1-4983-BDBF-E0E9983ED360}"/>
              </a:ext>
            </a:extLst>
          </p:cNvPr>
          <p:cNvSpPr txBox="1"/>
          <p:nvPr/>
        </p:nvSpPr>
        <p:spPr>
          <a:xfrm>
            <a:off x="1205948" y="490330"/>
            <a:ext cx="971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17. Used </a:t>
            </a:r>
            <a:r>
              <a:rPr lang="en-US" sz="1600" b="1" dirty="0"/>
              <a:t>groups </a:t>
            </a:r>
            <a:r>
              <a:rPr lang="en-US" sz="1600" b="1" dirty="0" err="1"/>
              <a:t>ali</a:t>
            </a:r>
            <a:r>
              <a:rPr lang="en-US" sz="1600" b="1" dirty="0"/>
              <a:t> </a:t>
            </a:r>
            <a:r>
              <a:rPr lang="en-US" sz="1600" dirty="0"/>
              <a:t> to Verify that </a:t>
            </a:r>
            <a:r>
              <a:rPr lang="en-US" sz="1600" dirty="0" err="1"/>
              <a:t>ali</a:t>
            </a:r>
            <a:r>
              <a:rPr lang="en-US" sz="1600" dirty="0"/>
              <a:t> is a member of football basketball and </a:t>
            </a:r>
            <a:r>
              <a:rPr lang="en-US" sz="1600" dirty="0" err="1"/>
              <a:t>sudo</a:t>
            </a:r>
            <a:r>
              <a:rPr lang="en-US" sz="1600" dirty="0"/>
              <a:t> groups</a:t>
            </a:r>
            <a:endParaRPr lang="en-US" sz="1600" b="1" dirty="0"/>
          </a:p>
          <a:p>
            <a:r>
              <a:rPr lang="en-US" sz="1600" dirty="0">
                <a:highlight>
                  <a:srgbClr val="FFFF00"/>
                </a:highlight>
              </a:rPr>
              <a:t>Ali </a:t>
            </a:r>
            <a:r>
              <a:rPr lang="en-US" sz="1600" dirty="0"/>
              <a:t>is a user account I created question </a:t>
            </a:r>
            <a:r>
              <a:rPr lang="en-US" sz="1600" dirty="0">
                <a:latin typeface="Bahnschrift Light" panose="020B0502040204020203" pitchFamily="34" charset="0"/>
              </a:rPr>
              <a:t>12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50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9FC11-5869-4307-8C94-5F33196ACEFB}"/>
              </a:ext>
            </a:extLst>
          </p:cNvPr>
          <p:cNvSpPr txBox="1"/>
          <p:nvPr/>
        </p:nvSpPr>
        <p:spPr>
          <a:xfrm>
            <a:off x="424070" y="371061"/>
            <a:ext cx="11542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. numeric Permissions to symbolic permissions</a:t>
            </a:r>
          </a:p>
          <a:p>
            <a:r>
              <a:rPr lang="en-US" dirty="0"/>
              <a:t>Keys: </a:t>
            </a:r>
          </a:p>
          <a:p>
            <a:r>
              <a:rPr lang="en-US" dirty="0"/>
              <a:t>r    =   read </a:t>
            </a:r>
          </a:p>
          <a:p>
            <a:r>
              <a:rPr lang="en-US" dirty="0"/>
              <a:t>w   =  write</a:t>
            </a:r>
          </a:p>
          <a:p>
            <a:r>
              <a:rPr lang="en-US" dirty="0"/>
              <a:t>x   =   execute </a:t>
            </a:r>
          </a:p>
          <a:p>
            <a:r>
              <a:rPr lang="en-US" dirty="0"/>
              <a:t>--    =   no permission </a:t>
            </a:r>
          </a:p>
          <a:p>
            <a:endParaRPr lang="en-US" dirty="0"/>
          </a:p>
          <a:p>
            <a:r>
              <a:rPr lang="en-US" dirty="0"/>
              <a:t>Answers:</a:t>
            </a:r>
          </a:p>
          <a:p>
            <a:r>
              <a:rPr lang="en-US" dirty="0"/>
              <a:t> a) 666 = </a:t>
            </a:r>
            <a:r>
              <a:rPr lang="en-US" b="1" dirty="0" err="1"/>
              <a:t>rw</a:t>
            </a:r>
            <a:r>
              <a:rPr lang="en-US" b="1" dirty="0"/>
              <a:t>     </a:t>
            </a:r>
            <a:r>
              <a:rPr lang="en-US" dirty="0"/>
              <a:t> </a:t>
            </a:r>
            <a:r>
              <a:rPr lang="en-US" dirty="0" err="1"/>
              <a:t>rw</a:t>
            </a:r>
            <a:r>
              <a:rPr lang="en-US" dirty="0"/>
              <a:t>      </a:t>
            </a:r>
            <a:r>
              <a:rPr lang="en-US" dirty="0" err="1"/>
              <a:t>rw</a:t>
            </a:r>
            <a:endParaRPr lang="en-US" dirty="0"/>
          </a:p>
          <a:p>
            <a:r>
              <a:rPr lang="en-US" dirty="0"/>
              <a:t> b) 770 = </a:t>
            </a:r>
            <a:r>
              <a:rPr lang="en-US" b="1" dirty="0" err="1"/>
              <a:t>rwx</a:t>
            </a:r>
            <a:r>
              <a:rPr lang="en-US" b="1" dirty="0"/>
              <a:t>    </a:t>
            </a:r>
            <a:r>
              <a:rPr lang="en-US" b="1" dirty="0" err="1"/>
              <a:t>rwx</a:t>
            </a:r>
            <a:r>
              <a:rPr lang="en-US" b="1" dirty="0"/>
              <a:t>    –- </a:t>
            </a:r>
          </a:p>
          <a:p>
            <a:r>
              <a:rPr lang="en-US" b="1" dirty="0"/>
              <a:t> </a:t>
            </a:r>
            <a:r>
              <a:rPr lang="en-US" dirty="0"/>
              <a:t>c) 640  = </a:t>
            </a:r>
            <a:r>
              <a:rPr lang="en-US" b="1" dirty="0" err="1"/>
              <a:t>rw</a:t>
            </a:r>
            <a:r>
              <a:rPr lang="en-US" b="1" dirty="0"/>
              <a:t>       r       --</a:t>
            </a:r>
          </a:p>
          <a:p>
            <a:r>
              <a:rPr lang="en-US" b="1" dirty="0"/>
              <a:t> </a:t>
            </a:r>
            <a:r>
              <a:rPr lang="en-US" dirty="0"/>
              <a:t>d) 444  = </a:t>
            </a:r>
            <a:r>
              <a:rPr lang="en-US" b="1" dirty="0"/>
              <a:t>r         </a:t>
            </a:r>
            <a:r>
              <a:rPr lang="en-US" b="1" dirty="0" err="1"/>
              <a:t>r</a:t>
            </a:r>
            <a:r>
              <a:rPr lang="en-US" b="1" dirty="0"/>
              <a:t>         </a:t>
            </a:r>
            <a:r>
              <a:rPr lang="en-US" b="1" dirty="0" err="1"/>
              <a:t>r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19. </a:t>
            </a:r>
            <a:r>
              <a:rPr lang="en-US" dirty="0"/>
              <a:t>I Use </a:t>
            </a:r>
            <a:r>
              <a:rPr lang="en-US" dirty="0" err="1"/>
              <a:t>fdisk</a:t>
            </a:r>
            <a:r>
              <a:rPr lang="en-US" dirty="0"/>
              <a:t> -l to display existing partitions and sizes</a:t>
            </a:r>
          </a:p>
          <a:p>
            <a:r>
              <a:rPr lang="en-US" dirty="0"/>
              <a:t> </a:t>
            </a:r>
            <a:r>
              <a:rPr lang="en-US" i="1" dirty="0"/>
              <a:t>look the above picture.</a:t>
            </a:r>
            <a:endParaRPr lang="en-US" b="1" dirty="0"/>
          </a:p>
          <a:p>
            <a:endParaRPr lang="en-US" dirty="0"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277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8134F-3273-49EC-A70C-EBF589A00556}"/>
              </a:ext>
            </a:extLst>
          </p:cNvPr>
          <p:cNvSpPr txBox="1"/>
          <p:nvPr/>
        </p:nvSpPr>
        <p:spPr>
          <a:xfrm>
            <a:off x="3856383" y="1656522"/>
            <a:ext cx="433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THANK YOU 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78822-6077-4A03-84B2-F29F95E9CBA2}"/>
              </a:ext>
            </a:extLst>
          </p:cNvPr>
          <p:cNvSpPr txBox="1"/>
          <p:nvPr/>
        </p:nvSpPr>
        <p:spPr>
          <a:xfrm>
            <a:off x="2994991" y="3829879"/>
            <a:ext cx="797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Abdihamid</a:t>
            </a:r>
            <a:r>
              <a:rPr lang="en-US" sz="3200" dirty="0"/>
              <a:t> Mohamed </a:t>
            </a:r>
            <a:r>
              <a:rPr lang="en-US" sz="3200" dirty="0" err="1"/>
              <a:t>Moallim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68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A4B2-67B7-4D72-B677-8CC39486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6"/>
          </a:xfrm>
        </p:spPr>
        <p:txBody>
          <a:bodyPr>
            <a:normAutofit/>
          </a:bodyPr>
          <a:lstStyle/>
          <a:p>
            <a:r>
              <a:rPr lang="en-US" sz="1800" dirty="0"/>
              <a:t>In part one of the coursework was creating a directories and subdirectories </a:t>
            </a:r>
            <a:r>
              <a:rPr lang="en-US" sz="1600" dirty="0"/>
              <a:t> So I used </a:t>
            </a:r>
            <a:r>
              <a:rPr lang="en-US" sz="1800" b="1" dirty="0" err="1"/>
              <a:t>mkdir</a:t>
            </a:r>
            <a:r>
              <a:rPr lang="en-US" sz="1800" b="1" dirty="0"/>
              <a:t> </a:t>
            </a:r>
            <a:r>
              <a:rPr lang="en-US" sz="1600" dirty="0"/>
              <a:t>command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250C6-7F19-47F9-A30C-7253F094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3" y="1298712"/>
            <a:ext cx="10296938" cy="5194161"/>
          </a:xfrm>
        </p:spPr>
      </p:pic>
    </p:spTree>
    <p:extLst>
      <p:ext uri="{BB962C8B-B14F-4D97-AF65-F5344CB8AC3E}">
        <p14:creationId xmlns:p14="http://schemas.microsoft.com/office/powerpoint/2010/main" val="60618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5DD9-D215-4A30-8CD7-CFA84AB0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370593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35A5-1356-4788-B4A5-2D735909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>
            <a:normAutofit/>
          </a:bodyPr>
          <a:lstStyle/>
          <a:p>
            <a:r>
              <a:rPr lang="en-US" sz="1400" b="1" dirty="0"/>
              <a:t>1.</a:t>
            </a:r>
            <a:r>
              <a:rPr lang="en-US" sz="1400" dirty="0"/>
              <a:t>  I used </a:t>
            </a:r>
            <a:r>
              <a:rPr lang="en-US" sz="1400" b="1" dirty="0"/>
              <a:t>date </a:t>
            </a:r>
            <a:r>
              <a:rPr lang="en-US" sz="1400" dirty="0"/>
              <a:t>command to Display the Current Date and Current Time.</a:t>
            </a:r>
            <a:br>
              <a:rPr lang="en-US" sz="1400" dirty="0"/>
            </a:br>
            <a:r>
              <a:rPr lang="en-US" sz="1400" b="1" dirty="0"/>
              <a:t>2</a:t>
            </a:r>
            <a:r>
              <a:rPr lang="en-US" sz="1400" dirty="0"/>
              <a:t>. I used </a:t>
            </a:r>
            <a:r>
              <a:rPr lang="en-US" sz="1400" b="1" dirty="0"/>
              <a:t>echo command </a:t>
            </a:r>
            <a:r>
              <a:rPr lang="en-US" sz="1400" dirty="0"/>
              <a:t> to Display the message “KU SOO DHOWAADA UCT” in enlarged characters.</a:t>
            </a:r>
            <a:br>
              <a:rPr lang="en-US" sz="1400" dirty="0"/>
            </a:br>
            <a:r>
              <a:rPr lang="en-US" sz="1400" b="1" dirty="0"/>
              <a:t>3. </a:t>
            </a:r>
            <a:r>
              <a:rPr lang="en-US" sz="1400" dirty="0"/>
              <a:t> </a:t>
            </a:r>
            <a:r>
              <a:rPr lang="en-US" sz="1400" b="1" dirty="0" err="1"/>
              <a:t>pwd</a:t>
            </a:r>
            <a:r>
              <a:rPr lang="en-US" sz="1400" b="1" dirty="0"/>
              <a:t> </a:t>
            </a:r>
            <a:r>
              <a:rPr lang="en-US" sz="1400" dirty="0"/>
              <a:t>command to Display the name of your home directory.</a:t>
            </a:r>
            <a:br>
              <a:rPr lang="en-US" sz="1400" dirty="0"/>
            </a:br>
            <a:r>
              <a:rPr lang="en-US" sz="1400" b="1" dirty="0"/>
              <a:t>4. </a:t>
            </a:r>
            <a:r>
              <a:rPr lang="en-US" sz="1400" dirty="0"/>
              <a:t>I used </a:t>
            </a:r>
            <a:r>
              <a:rPr lang="en-US" sz="1400" b="1" dirty="0" err="1"/>
              <a:t>Mkdir</a:t>
            </a:r>
            <a:r>
              <a:rPr lang="en-US" sz="1400" b="1" dirty="0"/>
              <a:t> </a:t>
            </a:r>
            <a:r>
              <a:rPr lang="en-US" sz="1400" dirty="0"/>
              <a:t>command to Create a directory SAMPLE under your home directory </a:t>
            </a:r>
            <a:endParaRPr lang="en-US" sz="1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6B01A-49C2-4D35-B172-E4A9024CA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1" y="1603375"/>
            <a:ext cx="10624930" cy="5035964"/>
          </a:xfrm>
        </p:spPr>
      </p:pic>
    </p:spTree>
    <p:extLst>
      <p:ext uri="{BB962C8B-B14F-4D97-AF65-F5344CB8AC3E}">
        <p14:creationId xmlns:p14="http://schemas.microsoft.com/office/powerpoint/2010/main" val="360816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E47D-5F4F-4153-BC6B-E2FBAA42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70" y="314188"/>
            <a:ext cx="9603275" cy="10492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5 . Using </a:t>
            </a:r>
            <a:r>
              <a:rPr lang="en-US" sz="1400" b="1" dirty="0"/>
              <a:t>cd </a:t>
            </a:r>
            <a:r>
              <a:rPr lang="en-US" sz="1400" dirty="0"/>
              <a:t>command to go inside the directory that I created in questions four (SAMPLE)</a:t>
            </a:r>
            <a:br>
              <a:rPr lang="en-US" sz="1400" dirty="0"/>
            </a:br>
            <a:r>
              <a:rPr lang="en-US" sz="1400" dirty="0"/>
              <a:t>Since </a:t>
            </a:r>
            <a:r>
              <a:rPr lang="en-US" sz="1400" b="1" dirty="0"/>
              <a:t>cat </a:t>
            </a:r>
            <a:r>
              <a:rPr lang="en-US" sz="1400" dirty="0"/>
              <a:t>is multipurpose I used to create and to write a text in a file (s)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20DDC-FD02-4C94-A709-E00F8DE51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" y="1524000"/>
            <a:ext cx="10641495" cy="4452730"/>
          </a:xfrm>
        </p:spPr>
      </p:pic>
    </p:spTree>
    <p:extLst>
      <p:ext uri="{BB962C8B-B14F-4D97-AF65-F5344CB8AC3E}">
        <p14:creationId xmlns:p14="http://schemas.microsoft.com/office/powerpoint/2010/main" val="244515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0D6E1-857C-4B2C-B81D-626A81446143}"/>
              </a:ext>
            </a:extLst>
          </p:cNvPr>
          <p:cNvSpPr txBox="1"/>
          <p:nvPr/>
        </p:nvSpPr>
        <p:spPr>
          <a:xfrm>
            <a:off x="689113" y="2226365"/>
            <a:ext cx="11118574" cy="13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5 .I used </a:t>
            </a:r>
            <a:r>
              <a:rPr lang="en-US" sz="2000" b="1" dirty="0"/>
              <a:t>cat  &gt;  </a:t>
            </a:r>
            <a:r>
              <a:rPr lang="en-US" sz="2000" dirty="0"/>
              <a:t>command to Create files </a:t>
            </a:r>
            <a:r>
              <a:rPr lang="en-US" sz="2000" dirty="0" err="1"/>
              <a:t>myfile</a:t>
            </a:r>
            <a:r>
              <a:rPr lang="en-US" sz="2000" dirty="0"/>
              <a:t> and </a:t>
            </a:r>
            <a:r>
              <a:rPr lang="en-US" sz="2000" dirty="0" err="1"/>
              <a:t>yourfile</a:t>
            </a:r>
            <a:r>
              <a:rPr lang="en-US" sz="2000" dirty="0"/>
              <a:t>  although </a:t>
            </a:r>
            <a:br>
              <a:rPr lang="en-US" sz="2000" dirty="0"/>
            </a:br>
            <a:r>
              <a:rPr lang="en-US" b="1" dirty="0"/>
              <a:t>cat &gt; myfile.txt  yourfile.txt </a:t>
            </a:r>
            <a:r>
              <a:rPr lang="en-US" dirty="0"/>
              <a:t>didn’t work but </a:t>
            </a:r>
            <a:r>
              <a:rPr lang="en-US" b="1" dirty="0"/>
              <a:t> cat &gt; myfile.txt &gt; yourfile.txt </a:t>
            </a:r>
            <a:r>
              <a:rPr lang="en-US" dirty="0"/>
              <a:t>works really fine</a:t>
            </a:r>
            <a:br>
              <a:rPr lang="en-US" dirty="0"/>
            </a:br>
            <a:r>
              <a:rPr lang="en-US" dirty="0"/>
              <a:t>6 .Then I used </a:t>
            </a:r>
            <a:r>
              <a:rPr lang="en-US" b="1" dirty="0"/>
              <a:t>cat &gt;&gt; filename.txt </a:t>
            </a:r>
            <a:r>
              <a:rPr lang="en-US" dirty="0"/>
              <a:t>to Append more lines in the myfile.txt and yourfile.txt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E145B-CCEA-4338-8E18-A1C3176AB321}"/>
              </a:ext>
            </a:extLst>
          </p:cNvPr>
          <p:cNvSpPr txBox="1"/>
          <p:nvPr/>
        </p:nvSpPr>
        <p:spPr>
          <a:xfrm>
            <a:off x="2743200" y="1220929"/>
            <a:ext cx="47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5 :  continued </a:t>
            </a:r>
          </a:p>
        </p:txBody>
      </p:sp>
    </p:spTree>
    <p:extLst>
      <p:ext uri="{BB962C8B-B14F-4D97-AF65-F5344CB8AC3E}">
        <p14:creationId xmlns:p14="http://schemas.microsoft.com/office/powerpoint/2010/main" val="37624155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0B74F3-0CA9-4280-B271-FE94B6E33B4B}"/>
              </a:ext>
            </a:extLst>
          </p:cNvPr>
          <p:cNvSpPr txBox="1"/>
          <p:nvPr/>
        </p:nvSpPr>
        <p:spPr>
          <a:xfrm>
            <a:off x="1285461" y="1391478"/>
            <a:ext cx="10402956" cy="222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7. </a:t>
            </a:r>
            <a:r>
              <a:rPr lang="en-US" b="1" dirty="0"/>
              <a:t>Ls </a:t>
            </a:r>
            <a:r>
              <a:rPr lang="en-US" dirty="0"/>
              <a:t> </a:t>
            </a:r>
            <a:r>
              <a:rPr lang="en-US" dirty="0" err="1"/>
              <a:t>commad</a:t>
            </a:r>
            <a:r>
              <a:rPr lang="en-US" dirty="0"/>
              <a:t> lists or shows what is inside a directory (folder)</a:t>
            </a:r>
          </a:p>
          <a:p>
            <a:pPr>
              <a:lnSpc>
                <a:spcPct val="200000"/>
              </a:lnSpc>
            </a:pPr>
            <a:r>
              <a:rPr lang="en-US" dirty="0"/>
              <a:t>8. If </a:t>
            </a:r>
            <a:r>
              <a:rPr lang="en-US" b="1" dirty="0"/>
              <a:t>ls </a:t>
            </a:r>
            <a:r>
              <a:rPr lang="en-US" dirty="0"/>
              <a:t>added </a:t>
            </a:r>
            <a:r>
              <a:rPr lang="en-US" b="1" dirty="0"/>
              <a:t>–r ( ls –r ) </a:t>
            </a:r>
            <a:r>
              <a:rPr lang="en-US" dirty="0"/>
              <a:t>lists in reverse in other word it shows you the contents in Z to A way </a:t>
            </a:r>
          </a:p>
          <a:p>
            <a:pPr>
              <a:lnSpc>
                <a:spcPct val="200000"/>
              </a:lnSpc>
            </a:pPr>
            <a:r>
              <a:rPr lang="en-US" dirty="0"/>
              <a:t>9. </a:t>
            </a:r>
            <a:r>
              <a:rPr lang="en-US" b="1" dirty="0"/>
              <a:t>cd.. </a:t>
            </a:r>
            <a:r>
              <a:rPr lang="en-US" dirty="0"/>
              <a:t> Command means go back one step in other word go to the parent directory of the current directory</a:t>
            </a:r>
          </a:p>
          <a:p>
            <a:pPr>
              <a:lnSpc>
                <a:spcPct val="200000"/>
              </a:lnSpc>
            </a:pPr>
            <a:r>
              <a:rPr lang="en-US" dirty="0"/>
              <a:t>10. </a:t>
            </a:r>
            <a:r>
              <a:rPr lang="en-US" b="1" dirty="0"/>
              <a:t>cd../.. </a:t>
            </a:r>
            <a:r>
              <a:rPr lang="en-US" dirty="0"/>
              <a:t>Command means go to the root directory  </a:t>
            </a:r>
          </a:p>
        </p:txBody>
      </p:sp>
    </p:spTree>
    <p:extLst>
      <p:ext uri="{BB962C8B-B14F-4D97-AF65-F5344CB8AC3E}">
        <p14:creationId xmlns:p14="http://schemas.microsoft.com/office/powerpoint/2010/main" val="293698204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9B11A-74CF-42A2-8C2C-7DAE86976CFA}"/>
              </a:ext>
            </a:extLst>
          </p:cNvPr>
          <p:cNvSpPr txBox="1"/>
          <p:nvPr/>
        </p:nvSpPr>
        <p:spPr>
          <a:xfrm>
            <a:off x="490330" y="1062312"/>
            <a:ext cx="106149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lgerian" panose="04020705040A02060702" pitchFamily="82" charset="0"/>
              </a:rPr>
              <a:t>11</a:t>
            </a:r>
            <a:r>
              <a:rPr lang="en-US" sz="1600" dirty="0"/>
              <a:t>. I used </a:t>
            </a:r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groupadd</a:t>
            </a:r>
            <a:r>
              <a:rPr lang="en-US" sz="1600" b="1" dirty="0"/>
              <a:t> –g  </a:t>
            </a:r>
            <a:r>
              <a:rPr lang="en-US" sz="1600" b="1" i="1" dirty="0" err="1"/>
              <a:t>id_name</a:t>
            </a:r>
            <a:r>
              <a:rPr lang="en-US" sz="1600" b="1" i="1" dirty="0"/>
              <a:t> </a:t>
            </a:r>
            <a:r>
              <a:rPr lang="en-US" sz="1600" dirty="0" err="1"/>
              <a:t>group_name</a:t>
            </a:r>
            <a:endParaRPr lang="en-US" sz="1600" dirty="0"/>
          </a:p>
          <a:p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dirty="0"/>
              <a:t>to get </a:t>
            </a:r>
            <a:r>
              <a:rPr lang="en-US" sz="1600" dirty="0" err="1"/>
              <a:t>permition</a:t>
            </a:r>
            <a:r>
              <a:rPr lang="en-US" sz="1600" dirty="0"/>
              <a:t> </a:t>
            </a:r>
          </a:p>
          <a:p>
            <a:r>
              <a:rPr lang="en-US" sz="1600" b="1" dirty="0" err="1"/>
              <a:t>Groupadd</a:t>
            </a:r>
            <a:r>
              <a:rPr lang="en-US" sz="1600" b="1" dirty="0"/>
              <a:t> </a:t>
            </a:r>
            <a:r>
              <a:rPr lang="en-US" sz="1600" dirty="0"/>
              <a:t>the command to create a group</a:t>
            </a:r>
          </a:p>
          <a:p>
            <a:endParaRPr 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-g </a:t>
            </a:r>
            <a:r>
              <a:rPr lang="en-US" sz="1600" dirty="0"/>
              <a:t>is an option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altLang="en-US" sz="1600" dirty="0">
                <a:solidFill>
                  <a:srgbClr val="111111"/>
                </a:solidFill>
                <a:latin typeface="Courier New" panose="02070309020205020404" pitchFamily="49" charset="0"/>
              </a:rPr>
              <a:t>The numerical value of the group's ID. This value must be unique, unless the </a:t>
            </a:r>
            <a:r>
              <a:rPr lang="en-US" altLang="en-US" sz="1600" b="1" dirty="0">
                <a:solidFill>
                  <a:srgbClr val="111111"/>
                </a:solidFill>
                <a:latin typeface="Courier New" panose="02070309020205020404" pitchFamily="49" charset="0"/>
              </a:rPr>
              <a:t>-o</a:t>
            </a:r>
            <a:r>
              <a:rPr lang="en-US" altLang="en-US" sz="1600" dirty="0">
                <a:solidFill>
                  <a:srgbClr val="111111"/>
                </a:solidFill>
                <a:latin typeface="Courier New" panose="02070309020205020404" pitchFamily="49" charset="0"/>
              </a:rPr>
              <a:t> option is used.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111111"/>
                </a:solidFill>
                <a:latin typeface="Courier New" panose="02070309020205020404" pitchFamily="49" charset="0"/>
              </a:rPr>
              <a:t> The value must be non-negative. The default is to use the smallest ID value greater than 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111111"/>
                </a:solidFill>
                <a:latin typeface="Courier New" panose="02070309020205020404" pitchFamily="49" charset="0"/>
              </a:rPr>
              <a:t>equal to </a:t>
            </a:r>
            <a:r>
              <a:rPr lang="en-US" altLang="en-US" sz="1600" b="1" dirty="0">
                <a:solidFill>
                  <a:srgbClr val="111111"/>
                </a:solidFill>
                <a:latin typeface="Courier New" panose="02070309020205020404" pitchFamily="49" charset="0"/>
              </a:rPr>
              <a:t>GID_MIN</a:t>
            </a:r>
            <a:r>
              <a:rPr lang="en-US" altLang="en-US" sz="1600" dirty="0">
                <a:solidFill>
                  <a:srgbClr val="111111"/>
                </a:solidFill>
                <a:latin typeface="Courier New" panose="02070309020205020404" pitchFamily="49" charset="0"/>
              </a:rPr>
              <a:t> and greater than every other group.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111111"/>
                </a:solidFill>
                <a:latin typeface="Courier New" panose="02070309020205020404" pitchFamily="49" charset="0"/>
              </a:rPr>
              <a:t> source :&lt;&lt; http://manpages.ubuntu.com/manpages/bionic/man8/groupadd.8.html</a:t>
            </a:r>
            <a:r>
              <a:rPr lang="en-US" altLang="en-US" sz="2000" dirty="0"/>
              <a:t> &gt;&gt;</a:t>
            </a:r>
            <a:endParaRPr lang="en-US" altLang="en-US" sz="3600" dirty="0">
              <a:latin typeface="Arial" panose="020B0604020202020204" pitchFamily="34" charset="0"/>
            </a:endParaRPr>
          </a:p>
          <a:p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id  </a:t>
            </a:r>
            <a:r>
              <a:rPr lang="en-US" sz="1600" dirty="0" err="1"/>
              <a:t>e.g</a:t>
            </a:r>
            <a:r>
              <a:rPr lang="en-US" sz="1600" dirty="0"/>
              <a:t>: 1010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3185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425BD-47E2-43DD-8975-3B5E3DD8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304800"/>
            <a:ext cx="11224591" cy="5748681"/>
          </a:xfrm>
        </p:spPr>
      </p:pic>
    </p:spTree>
    <p:extLst>
      <p:ext uri="{BB962C8B-B14F-4D97-AF65-F5344CB8AC3E}">
        <p14:creationId xmlns:p14="http://schemas.microsoft.com/office/powerpoint/2010/main" val="3762397567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250</TotalTime>
  <Words>619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Algerian</vt:lpstr>
      <vt:lpstr>Arial</vt:lpstr>
      <vt:lpstr>Arial Rounded MT Bold</vt:lpstr>
      <vt:lpstr>Bahnschrift Light</vt:lpstr>
      <vt:lpstr>Century Gothic</vt:lpstr>
      <vt:lpstr>Courier New</vt:lpstr>
      <vt:lpstr>Garamond</vt:lpstr>
      <vt:lpstr>Gill Sans MT</vt:lpstr>
      <vt:lpstr>Wingdings 3</vt:lpstr>
      <vt:lpstr>Ion</vt:lpstr>
      <vt:lpstr>Gallery</vt:lpstr>
      <vt:lpstr>Organic</vt:lpstr>
      <vt:lpstr>Linux coursework</vt:lpstr>
      <vt:lpstr>In part one of the coursework was creating a directories and subdirectories  So I used mkdir command </vt:lpstr>
      <vt:lpstr>Part two</vt:lpstr>
      <vt:lpstr>1.  I used date command to Display the Current Date and Current Time. 2. I used echo command  to Display the message “KU SOO DHOWAADA UCT” in enlarged characters. 3.  pwd command to Display the name of your home directory. 4. I used Mkdir command to Create a directory SAMPLE under your home directory </vt:lpstr>
      <vt:lpstr>5 . Using cd command to go inside the directory that I created in questions four (SAMPLE) Since cat is multipurpose I used to create and to write a text in a file (s)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coursework</dc:title>
  <dc:creator>A.Moallim</dc:creator>
  <cp:lastModifiedBy>A.Moallim</cp:lastModifiedBy>
  <cp:revision>22</cp:revision>
  <dcterms:created xsi:type="dcterms:W3CDTF">2020-11-18T05:56:50Z</dcterms:created>
  <dcterms:modified xsi:type="dcterms:W3CDTF">2020-11-18T19:21:48Z</dcterms:modified>
</cp:coreProperties>
</file>