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61" r:id="rId8"/>
    <p:sldId id="270" r:id="rId9"/>
    <p:sldId id="271" r:id="rId10"/>
    <p:sldId id="277" r:id="rId11"/>
    <p:sldId id="267"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96" d="100"/>
          <a:sy n="96" d="100"/>
        </p:scale>
        <p:origin x="178"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F1D608-19A8-4637-900C-7CAF8F2119F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DF73ACE2-63E6-43BB-A3BC-803A6A122AF7}">
      <dgm:prSet/>
      <dgm:spPr/>
      <dgm:t>
        <a:bodyPr/>
        <a:lstStyle/>
        <a:p>
          <a:r>
            <a:rPr lang="en-US"/>
            <a:t>Introduction</a:t>
          </a:r>
        </a:p>
      </dgm:t>
    </dgm:pt>
    <dgm:pt modelId="{5902C547-CAED-4193-892E-9E2C96AB3013}" type="parTrans" cxnId="{3F9EECAE-139B-4D6B-9C0E-1AB2E67783C7}">
      <dgm:prSet/>
      <dgm:spPr/>
      <dgm:t>
        <a:bodyPr/>
        <a:lstStyle/>
        <a:p>
          <a:endParaRPr lang="en-US"/>
        </a:p>
      </dgm:t>
    </dgm:pt>
    <dgm:pt modelId="{1BC079EC-E951-4329-80C4-259A79475276}" type="sibTrans" cxnId="{3F9EECAE-139B-4D6B-9C0E-1AB2E67783C7}">
      <dgm:prSet/>
      <dgm:spPr/>
      <dgm:t>
        <a:bodyPr/>
        <a:lstStyle/>
        <a:p>
          <a:endParaRPr lang="en-US"/>
        </a:p>
      </dgm:t>
    </dgm:pt>
    <dgm:pt modelId="{2B875AB4-F92F-407C-B260-D225FCC96AF5}">
      <dgm:prSet/>
      <dgm:spPr/>
      <dgm:t>
        <a:bodyPr/>
        <a:lstStyle/>
        <a:p>
          <a:r>
            <a:rPr lang="en-US"/>
            <a:t>Objective</a:t>
          </a:r>
        </a:p>
      </dgm:t>
    </dgm:pt>
    <dgm:pt modelId="{FA728C21-35D6-4A24-9562-B054536553DF}" type="parTrans" cxnId="{F6001838-D38C-421F-BBA0-A82AEFC4B98D}">
      <dgm:prSet/>
      <dgm:spPr/>
      <dgm:t>
        <a:bodyPr/>
        <a:lstStyle/>
        <a:p>
          <a:endParaRPr lang="en-US"/>
        </a:p>
      </dgm:t>
    </dgm:pt>
    <dgm:pt modelId="{C2F5A2BC-E953-46FD-81EC-CAFD8DBF74F3}" type="sibTrans" cxnId="{F6001838-D38C-421F-BBA0-A82AEFC4B98D}">
      <dgm:prSet/>
      <dgm:spPr/>
      <dgm:t>
        <a:bodyPr/>
        <a:lstStyle/>
        <a:p>
          <a:endParaRPr lang="en-US"/>
        </a:p>
      </dgm:t>
    </dgm:pt>
    <dgm:pt modelId="{B41032E3-AFBE-4FBD-8EC9-6A9333D2D484}">
      <dgm:prSet/>
      <dgm:spPr/>
      <dgm:t>
        <a:bodyPr/>
        <a:lstStyle/>
        <a:p>
          <a:r>
            <a:rPr lang="en-US"/>
            <a:t>Methodology</a:t>
          </a:r>
        </a:p>
      </dgm:t>
    </dgm:pt>
    <dgm:pt modelId="{4476AB2F-E359-4AEC-BEB4-DFF9B33262F3}" type="parTrans" cxnId="{6F7DA692-5EE7-403B-9CD1-FD603D8B0331}">
      <dgm:prSet/>
      <dgm:spPr/>
      <dgm:t>
        <a:bodyPr/>
        <a:lstStyle/>
        <a:p>
          <a:endParaRPr lang="en-US"/>
        </a:p>
      </dgm:t>
    </dgm:pt>
    <dgm:pt modelId="{CEAF11AF-64FD-4066-BE6A-753200872A54}" type="sibTrans" cxnId="{6F7DA692-5EE7-403B-9CD1-FD603D8B0331}">
      <dgm:prSet/>
      <dgm:spPr/>
      <dgm:t>
        <a:bodyPr/>
        <a:lstStyle/>
        <a:p>
          <a:endParaRPr lang="en-US"/>
        </a:p>
      </dgm:t>
    </dgm:pt>
    <dgm:pt modelId="{15049C65-798C-410F-88E2-79E73087BC0C}">
      <dgm:prSet/>
      <dgm:spPr/>
      <dgm:t>
        <a:bodyPr/>
        <a:lstStyle/>
        <a:p>
          <a:r>
            <a:rPr lang="en-US"/>
            <a:t>Overview</a:t>
          </a:r>
        </a:p>
      </dgm:t>
    </dgm:pt>
    <dgm:pt modelId="{EC8AA63E-9BB3-4C9B-9501-A6DF50F4BE23}" type="parTrans" cxnId="{609D56B3-4A9E-4E68-AD17-56928A03EA0B}">
      <dgm:prSet/>
      <dgm:spPr/>
      <dgm:t>
        <a:bodyPr/>
        <a:lstStyle/>
        <a:p>
          <a:endParaRPr lang="en-US"/>
        </a:p>
      </dgm:t>
    </dgm:pt>
    <dgm:pt modelId="{4148DF1B-66CB-4D20-AF8C-35734E5236F4}" type="sibTrans" cxnId="{609D56B3-4A9E-4E68-AD17-56928A03EA0B}">
      <dgm:prSet/>
      <dgm:spPr/>
      <dgm:t>
        <a:bodyPr/>
        <a:lstStyle/>
        <a:p>
          <a:endParaRPr lang="en-US"/>
        </a:p>
      </dgm:t>
    </dgm:pt>
    <dgm:pt modelId="{6D596EF6-CD4E-429C-B8CE-65D0E11BE529}">
      <dgm:prSet/>
      <dgm:spPr/>
      <dgm:t>
        <a:bodyPr/>
        <a:lstStyle/>
        <a:p>
          <a:r>
            <a:rPr lang="en-US"/>
            <a:t>Project Highlights</a:t>
          </a:r>
        </a:p>
      </dgm:t>
    </dgm:pt>
    <dgm:pt modelId="{32CA9FAB-79A3-4819-BC3A-28F4544C7196}" type="parTrans" cxnId="{DC86DD5A-F144-401E-843E-4AB9EF8B0534}">
      <dgm:prSet/>
      <dgm:spPr/>
      <dgm:t>
        <a:bodyPr/>
        <a:lstStyle/>
        <a:p>
          <a:endParaRPr lang="en-US"/>
        </a:p>
      </dgm:t>
    </dgm:pt>
    <dgm:pt modelId="{37499D49-7F53-4901-8D5B-D3733796302B}" type="sibTrans" cxnId="{DC86DD5A-F144-401E-843E-4AB9EF8B0534}">
      <dgm:prSet/>
      <dgm:spPr/>
      <dgm:t>
        <a:bodyPr/>
        <a:lstStyle/>
        <a:p>
          <a:endParaRPr lang="en-US"/>
        </a:p>
      </dgm:t>
    </dgm:pt>
    <dgm:pt modelId="{4D2FF9A1-E590-49B4-B0C4-1044531193BC}">
      <dgm:prSet/>
      <dgm:spPr/>
      <dgm:t>
        <a:bodyPr/>
        <a:lstStyle/>
        <a:p>
          <a:r>
            <a:rPr lang="en-US"/>
            <a:t>Summary</a:t>
          </a:r>
        </a:p>
      </dgm:t>
    </dgm:pt>
    <dgm:pt modelId="{67FACB6B-41B8-436E-B95B-6C1DDC8BE078}" type="parTrans" cxnId="{5F4964AF-1E03-4248-A384-1F480233693C}">
      <dgm:prSet/>
      <dgm:spPr/>
      <dgm:t>
        <a:bodyPr/>
        <a:lstStyle/>
        <a:p>
          <a:endParaRPr lang="en-US"/>
        </a:p>
      </dgm:t>
    </dgm:pt>
    <dgm:pt modelId="{3F0F096E-F0F7-44E3-9288-39C827DBA59A}" type="sibTrans" cxnId="{5F4964AF-1E03-4248-A384-1F480233693C}">
      <dgm:prSet/>
      <dgm:spPr/>
      <dgm:t>
        <a:bodyPr/>
        <a:lstStyle/>
        <a:p>
          <a:endParaRPr lang="en-US"/>
        </a:p>
      </dgm:t>
    </dgm:pt>
    <dgm:pt modelId="{83E2C7B8-E8C6-48B9-B6ED-AE762CA43B53}" type="pres">
      <dgm:prSet presAssocID="{FFF1D608-19A8-4637-900C-7CAF8F2119FB}" presName="root" presStyleCnt="0">
        <dgm:presLayoutVars>
          <dgm:dir/>
          <dgm:resizeHandles val="exact"/>
        </dgm:presLayoutVars>
      </dgm:prSet>
      <dgm:spPr/>
    </dgm:pt>
    <dgm:pt modelId="{3523E3B6-EB47-4065-B53A-50465C1E8BC0}" type="pres">
      <dgm:prSet presAssocID="{DF73ACE2-63E6-43BB-A3BC-803A6A122AF7}" presName="compNode" presStyleCnt="0"/>
      <dgm:spPr/>
    </dgm:pt>
    <dgm:pt modelId="{A3E26861-AC1D-4F68-B425-24FB774DFEB4}" type="pres">
      <dgm:prSet presAssocID="{DF73ACE2-63E6-43BB-A3BC-803A6A122AF7}" presName="iconRect" presStyleLbl="node1" presStyleIdx="0" presStyleCnt="6" custScaleX="130258" custScaleY="14106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25F03CCD-5780-4FE4-AC25-2A655D090BC0}" type="pres">
      <dgm:prSet presAssocID="{DF73ACE2-63E6-43BB-A3BC-803A6A122AF7}" presName="spaceRect" presStyleCnt="0"/>
      <dgm:spPr/>
    </dgm:pt>
    <dgm:pt modelId="{F56D940B-70E6-4D5B-AF1C-D37F7D819502}" type="pres">
      <dgm:prSet presAssocID="{DF73ACE2-63E6-43BB-A3BC-803A6A122AF7}" presName="textRect" presStyleLbl="revTx" presStyleIdx="0" presStyleCnt="6">
        <dgm:presLayoutVars>
          <dgm:chMax val="1"/>
          <dgm:chPref val="1"/>
        </dgm:presLayoutVars>
      </dgm:prSet>
      <dgm:spPr/>
    </dgm:pt>
    <dgm:pt modelId="{D2466E23-AACE-418C-953E-7FD84C0EC155}" type="pres">
      <dgm:prSet presAssocID="{1BC079EC-E951-4329-80C4-259A79475276}" presName="sibTrans" presStyleCnt="0"/>
      <dgm:spPr/>
    </dgm:pt>
    <dgm:pt modelId="{AF530D75-6099-4187-99B8-66E2DA9BE48E}" type="pres">
      <dgm:prSet presAssocID="{2B875AB4-F92F-407C-B260-D225FCC96AF5}" presName="compNode" presStyleCnt="0"/>
      <dgm:spPr/>
    </dgm:pt>
    <dgm:pt modelId="{2CAD0595-7003-4181-9888-01B6EE448436}" type="pres">
      <dgm:prSet presAssocID="{2B875AB4-F92F-407C-B260-D225FCC96AF5}" presName="iconRect" presStyleLbl="node1" presStyleIdx="1" presStyleCnt="6" custScaleX="140911" custScaleY="1297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FC3EEB7C-9185-47B9-B7E6-F9F87AD62493}" type="pres">
      <dgm:prSet presAssocID="{2B875AB4-F92F-407C-B260-D225FCC96AF5}" presName="spaceRect" presStyleCnt="0"/>
      <dgm:spPr/>
    </dgm:pt>
    <dgm:pt modelId="{EB499DEC-EE20-418B-8D37-DBE6842816E7}" type="pres">
      <dgm:prSet presAssocID="{2B875AB4-F92F-407C-B260-D225FCC96AF5}" presName="textRect" presStyleLbl="revTx" presStyleIdx="1" presStyleCnt="6">
        <dgm:presLayoutVars>
          <dgm:chMax val="1"/>
          <dgm:chPref val="1"/>
        </dgm:presLayoutVars>
      </dgm:prSet>
      <dgm:spPr/>
    </dgm:pt>
    <dgm:pt modelId="{F208F2D0-D0B8-4753-8262-07A635DE5165}" type="pres">
      <dgm:prSet presAssocID="{C2F5A2BC-E953-46FD-81EC-CAFD8DBF74F3}" presName="sibTrans" presStyleCnt="0"/>
      <dgm:spPr/>
    </dgm:pt>
    <dgm:pt modelId="{32C24C72-9B5D-4E54-9B86-2080D4C66ECC}" type="pres">
      <dgm:prSet presAssocID="{B41032E3-AFBE-4FBD-8EC9-6A9333D2D484}" presName="compNode" presStyleCnt="0"/>
      <dgm:spPr/>
    </dgm:pt>
    <dgm:pt modelId="{82AA0A33-23E9-41E5-B8AC-D81A2AC2A1C2}" type="pres">
      <dgm:prSet presAssocID="{B41032E3-AFBE-4FBD-8EC9-6A9333D2D484}" presName="iconRect" presStyleLbl="node1" presStyleIdx="2" presStyleCnt="6" custScaleX="139182" custScaleY="12100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EF119A25-7270-49C7-85DA-FBFE41283F59}" type="pres">
      <dgm:prSet presAssocID="{B41032E3-AFBE-4FBD-8EC9-6A9333D2D484}" presName="spaceRect" presStyleCnt="0"/>
      <dgm:spPr/>
    </dgm:pt>
    <dgm:pt modelId="{71E679EA-8846-4A57-B1B6-1F2E60755538}" type="pres">
      <dgm:prSet presAssocID="{B41032E3-AFBE-4FBD-8EC9-6A9333D2D484}" presName="textRect" presStyleLbl="revTx" presStyleIdx="2" presStyleCnt="6">
        <dgm:presLayoutVars>
          <dgm:chMax val="1"/>
          <dgm:chPref val="1"/>
        </dgm:presLayoutVars>
      </dgm:prSet>
      <dgm:spPr/>
    </dgm:pt>
    <dgm:pt modelId="{10E79AED-0473-43F9-82B3-36C9A9F312FD}" type="pres">
      <dgm:prSet presAssocID="{CEAF11AF-64FD-4066-BE6A-753200872A54}" presName="sibTrans" presStyleCnt="0"/>
      <dgm:spPr/>
    </dgm:pt>
    <dgm:pt modelId="{C3BBF72B-D89D-43F7-9DF2-9915541A7134}" type="pres">
      <dgm:prSet presAssocID="{15049C65-798C-410F-88E2-79E73087BC0C}" presName="compNode" presStyleCnt="0"/>
      <dgm:spPr/>
    </dgm:pt>
    <dgm:pt modelId="{C8540558-38FF-45C5-98F7-B55A5CA85EE1}" type="pres">
      <dgm:prSet presAssocID="{15049C65-798C-410F-88E2-79E73087BC0C}" presName="iconRect" presStyleLbl="node1" presStyleIdx="3" presStyleCnt="6" custScaleX="132836" custScaleY="12100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nufacturing"/>
        </a:ext>
      </dgm:extLst>
    </dgm:pt>
    <dgm:pt modelId="{24B15C35-CD60-438D-A1D9-A06AD806B80A}" type="pres">
      <dgm:prSet presAssocID="{15049C65-798C-410F-88E2-79E73087BC0C}" presName="spaceRect" presStyleCnt="0"/>
      <dgm:spPr/>
    </dgm:pt>
    <dgm:pt modelId="{B03A6AF4-91E0-4991-BA0C-443F18FA1714}" type="pres">
      <dgm:prSet presAssocID="{15049C65-798C-410F-88E2-79E73087BC0C}" presName="textRect" presStyleLbl="revTx" presStyleIdx="3" presStyleCnt="6">
        <dgm:presLayoutVars>
          <dgm:chMax val="1"/>
          <dgm:chPref val="1"/>
        </dgm:presLayoutVars>
      </dgm:prSet>
      <dgm:spPr/>
    </dgm:pt>
    <dgm:pt modelId="{D821F784-9E02-4686-BFF2-A4B8E083CFCC}" type="pres">
      <dgm:prSet presAssocID="{4148DF1B-66CB-4D20-AF8C-35734E5236F4}" presName="sibTrans" presStyleCnt="0"/>
      <dgm:spPr/>
    </dgm:pt>
    <dgm:pt modelId="{FEA156A7-E664-4BA9-9919-D8CC476307E2}" type="pres">
      <dgm:prSet presAssocID="{6D596EF6-CD4E-429C-B8CE-65D0E11BE529}" presName="compNode" presStyleCnt="0"/>
      <dgm:spPr/>
    </dgm:pt>
    <dgm:pt modelId="{511388A9-06C1-41C5-9EDB-EE6692ACB664}" type="pres">
      <dgm:prSet presAssocID="{6D596EF6-CD4E-429C-B8CE-65D0E11BE529}" presName="iconRect" presStyleLbl="node1" presStyleIdx="4" presStyleCnt="6" custScaleX="135723" custScaleY="12792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light"/>
        </a:ext>
      </dgm:extLst>
    </dgm:pt>
    <dgm:pt modelId="{C252E020-221D-4235-A73E-155744FD7A79}" type="pres">
      <dgm:prSet presAssocID="{6D596EF6-CD4E-429C-B8CE-65D0E11BE529}" presName="spaceRect" presStyleCnt="0"/>
      <dgm:spPr/>
    </dgm:pt>
    <dgm:pt modelId="{55CD48F9-FE18-4B5A-85B1-DA1876245191}" type="pres">
      <dgm:prSet presAssocID="{6D596EF6-CD4E-429C-B8CE-65D0E11BE529}" presName="textRect" presStyleLbl="revTx" presStyleIdx="4" presStyleCnt="6">
        <dgm:presLayoutVars>
          <dgm:chMax val="1"/>
          <dgm:chPref val="1"/>
        </dgm:presLayoutVars>
      </dgm:prSet>
      <dgm:spPr/>
    </dgm:pt>
    <dgm:pt modelId="{05815D9A-8C85-41BA-9E0A-21683DAEDEC5}" type="pres">
      <dgm:prSet presAssocID="{37499D49-7F53-4901-8D5B-D3733796302B}" presName="sibTrans" presStyleCnt="0"/>
      <dgm:spPr/>
    </dgm:pt>
    <dgm:pt modelId="{06965CA1-7F83-452B-8DE0-ED5C8FDCAC33}" type="pres">
      <dgm:prSet presAssocID="{4D2FF9A1-E590-49B4-B0C4-1044531193BC}" presName="compNode" presStyleCnt="0"/>
      <dgm:spPr/>
    </dgm:pt>
    <dgm:pt modelId="{81803083-ED83-4DC5-BA35-29B8F8F5692B}" type="pres">
      <dgm:prSet presAssocID="{4D2FF9A1-E590-49B4-B0C4-1044531193BC}" presName="iconRect" presStyleLbl="node1" presStyleIdx="5" presStyleCnt="6" custScaleX="136302" custScaleY="137162"/>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ord Document"/>
        </a:ext>
      </dgm:extLst>
    </dgm:pt>
    <dgm:pt modelId="{044A67CB-2054-4AE1-9842-1C1DC6CF2EB6}" type="pres">
      <dgm:prSet presAssocID="{4D2FF9A1-E590-49B4-B0C4-1044531193BC}" presName="spaceRect" presStyleCnt="0"/>
      <dgm:spPr/>
    </dgm:pt>
    <dgm:pt modelId="{44F14515-9712-4781-85DF-61D624EAE14C}" type="pres">
      <dgm:prSet presAssocID="{4D2FF9A1-E590-49B4-B0C4-1044531193BC}" presName="textRect" presStyleLbl="revTx" presStyleIdx="5" presStyleCnt="6">
        <dgm:presLayoutVars>
          <dgm:chMax val="1"/>
          <dgm:chPref val="1"/>
        </dgm:presLayoutVars>
      </dgm:prSet>
      <dgm:spPr/>
    </dgm:pt>
  </dgm:ptLst>
  <dgm:cxnLst>
    <dgm:cxn modelId="{EAA6F61A-F538-4E6B-9956-5D58D4CFB64B}" type="presOf" srcId="{4D2FF9A1-E590-49B4-B0C4-1044531193BC}" destId="{44F14515-9712-4781-85DF-61D624EAE14C}" srcOrd="0" destOrd="0" presId="urn:microsoft.com/office/officeart/2018/2/layout/IconLabelList"/>
    <dgm:cxn modelId="{F6001838-D38C-421F-BBA0-A82AEFC4B98D}" srcId="{FFF1D608-19A8-4637-900C-7CAF8F2119FB}" destId="{2B875AB4-F92F-407C-B260-D225FCC96AF5}" srcOrd="1" destOrd="0" parTransId="{FA728C21-35D6-4A24-9562-B054536553DF}" sibTransId="{C2F5A2BC-E953-46FD-81EC-CAFD8DBF74F3}"/>
    <dgm:cxn modelId="{FDD6D57A-8D55-41E1-9D3F-817AF0384ECA}" type="presOf" srcId="{B41032E3-AFBE-4FBD-8EC9-6A9333D2D484}" destId="{71E679EA-8846-4A57-B1B6-1F2E60755538}" srcOrd="0" destOrd="0" presId="urn:microsoft.com/office/officeart/2018/2/layout/IconLabelList"/>
    <dgm:cxn modelId="{DC86DD5A-F144-401E-843E-4AB9EF8B0534}" srcId="{FFF1D608-19A8-4637-900C-7CAF8F2119FB}" destId="{6D596EF6-CD4E-429C-B8CE-65D0E11BE529}" srcOrd="4" destOrd="0" parTransId="{32CA9FAB-79A3-4819-BC3A-28F4544C7196}" sibTransId="{37499D49-7F53-4901-8D5B-D3733796302B}"/>
    <dgm:cxn modelId="{6E3A1C7D-E2B8-4167-B531-4720A0654D29}" type="presOf" srcId="{DF73ACE2-63E6-43BB-A3BC-803A6A122AF7}" destId="{F56D940B-70E6-4D5B-AF1C-D37F7D819502}" srcOrd="0" destOrd="0" presId="urn:microsoft.com/office/officeart/2018/2/layout/IconLabelList"/>
    <dgm:cxn modelId="{6F7DA692-5EE7-403B-9CD1-FD603D8B0331}" srcId="{FFF1D608-19A8-4637-900C-7CAF8F2119FB}" destId="{B41032E3-AFBE-4FBD-8EC9-6A9333D2D484}" srcOrd="2" destOrd="0" parTransId="{4476AB2F-E359-4AEC-BEB4-DFF9B33262F3}" sibTransId="{CEAF11AF-64FD-4066-BE6A-753200872A54}"/>
    <dgm:cxn modelId="{3F9EECAE-139B-4D6B-9C0E-1AB2E67783C7}" srcId="{FFF1D608-19A8-4637-900C-7CAF8F2119FB}" destId="{DF73ACE2-63E6-43BB-A3BC-803A6A122AF7}" srcOrd="0" destOrd="0" parTransId="{5902C547-CAED-4193-892E-9E2C96AB3013}" sibTransId="{1BC079EC-E951-4329-80C4-259A79475276}"/>
    <dgm:cxn modelId="{5F4964AF-1E03-4248-A384-1F480233693C}" srcId="{FFF1D608-19A8-4637-900C-7CAF8F2119FB}" destId="{4D2FF9A1-E590-49B4-B0C4-1044531193BC}" srcOrd="5" destOrd="0" parTransId="{67FACB6B-41B8-436E-B95B-6C1DDC8BE078}" sibTransId="{3F0F096E-F0F7-44E3-9288-39C827DBA59A}"/>
    <dgm:cxn modelId="{609D56B3-4A9E-4E68-AD17-56928A03EA0B}" srcId="{FFF1D608-19A8-4637-900C-7CAF8F2119FB}" destId="{15049C65-798C-410F-88E2-79E73087BC0C}" srcOrd="3" destOrd="0" parTransId="{EC8AA63E-9BB3-4C9B-9501-A6DF50F4BE23}" sibTransId="{4148DF1B-66CB-4D20-AF8C-35734E5236F4}"/>
    <dgm:cxn modelId="{A399C5BB-C737-4736-8E92-813DB4A07B76}" type="presOf" srcId="{FFF1D608-19A8-4637-900C-7CAF8F2119FB}" destId="{83E2C7B8-E8C6-48B9-B6ED-AE762CA43B53}" srcOrd="0" destOrd="0" presId="urn:microsoft.com/office/officeart/2018/2/layout/IconLabelList"/>
    <dgm:cxn modelId="{CDF1D8C2-721A-4289-A78E-5DD3FBCAA0E4}" type="presOf" srcId="{15049C65-798C-410F-88E2-79E73087BC0C}" destId="{B03A6AF4-91E0-4991-BA0C-443F18FA1714}" srcOrd="0" destOrd="0" presId="urn:microsoft.com/office/officeart/2018/2/layout/IconLabelList"/>
    <dgm:cxn modelId="{ED9160CB-69A5-4B75-BAC3-79DBE819C6B7}" type="presOf" srcId="{2B875AB4-F92F-407C-B260-D225FCC96AF5}" destId="{EB499DEC-EE20-418B-8D37-DBE6842816E7}" srcOrd="0" destOrd="0" presId="urn:microsoft.com/office/officeart/2018/2/layout/IconLabelList"/>
    <dgm:cxn modelId="{FD4C51F5-9746-40D8-A1C2-A68797E71D3C}" type="presOf" srcId="{6D596EF6-CD4E-429C-B8CE-65D0E11BE529}" destId="{55CD48F9-FE18-4B5A-85B1-DA1876245191}" srcOrd="0" destOrd="0" presId="urn:microsoft.com/office/officeart/2018/2/layout/IconLabelList"/>
    <dgm:cxn modelId="{B5CF0725-228F-4223-BE23-89AE649E3FA9}" type="presParOf" srcId="{83E2C7B8-E8C6-48B9-B6ED-AE762CA43B53}" destId="{3523E3B6-EB47-4065-B53A-50465C1E8BC0}" srcOrd="0" destOrd="0" presId="urn:microsoft.com/office/officeart/2018/2/layout/IconLabelList"/>
    <dgm:cxn modelId="{428D6D65-1C84-4AE5-96FE-31DF7738A323}" type="presParOf" srcId="{3523E3B6-EB47-4065-B53A-50465C1E8BC0}" destId="{A3E26861-AC1D-4F68-B425-24FB774DFEB4}" srcOrd="0" destOrd="0" presId="urn:microsoft.com/office/officeart/2018/2/layout/IconLabelList"/>
    <dgm:cxn modelId="{BAC0A11B-8AAC-4DED-AFF0-41988C5CED4F}" type="presParOf" srcId="{3523E3B6-EB47-4065-B53A-50465C1E8BC0}" destId="{25F03CCD-5780-4FE4-AC25-2A655D090BC0}" srcOrd="1" destOrd="0" presId="urn:microsoft.com/office/officeart/2018/2/layout/IconLabelList"/>
    <dgm:cxn modelId="{BFD71AC4-7850-4EE6-93B4-C5D4B951DE97}" type="presParOf" srcId="{3523E3B6-EB47-4065-B53A-50465C1E8BC0}" destId="{F56D940B-70E6-4D5B-AF1C-D37F7D819502}" srcOrd="2" destOrd="0" presId="urn:microsoft.com/office/officeart/2018/2/layout/IconLabelList"/>
    <dgm:cxn modelId="{CB19BCAA-B332-479F-B780-1E288414416F}" type="presParOf" srcId="{83E2C7B8-E8C6-48B9-B6ED-AE762CA43B53}" destId="{D2466E23-AACE-418C-953E-7FD84C0EC155}" srcOrd="1" destOrd="0" presId="urn:microsoft.com/office/officeart/2018/2/layout/IconLabelList"/>
    <dgm:cxn modelId="{FC16D8A4-A36E-4851-B4CD-00087F1F7066}" type="presParOf" srcId="{83E2C7B8-E8C6-48B9-B6ED-AE762CA43B53}" destId="{AF530D75-6099-4187-99B8-66E2DA9BE48E}" srcOrd="2" destOrd="0" presId="urn:microsoft.com/office/officeart/2018/2/layout/IconLabelList"/>
    <dgm:cxn modelId="{E331D6B3-956A-48D1-ACF2-40731FC703BE}" type="presParOf" srcId="{AF530D75-6099-4187-99B8-66E2DA9BE48E}" destId="{2CAD0595-7003-4181-9888-01B6EE448436}" srcOrd="0" destOrd="0" presId="urn:microsoft.com/office/officeart/2018/2/layout/IconLabelList"/>
    <dgm:cxn modelId="{5E66EC98-1433-44C4-9CDF-A3EA9035B4E9}" type="presParOf" srcId="{AF530D75-6099-4187-99B8-66E2DA9BE48E}" destId="{FC3EEB7C-9185-47B9-B7E6-F9F87AD62493}" srcOrd="1" destOrd="0" presId="urn:microsoft.com/office/officeart/2018/2/layout/IconLabelList"/>
    <dgm:cxn modelId="{B3E34C61-CEE0-4A42-B531-D3430E3D02C0}" type="presParOf" srcId="{AF530D75-6099-4187-99B8-66E2DA9BE48E}" destId="{EB499DEC-EE20-418B-8D37-DBE6842816E7}" srcOrd="2" destOrd="0" presId="urn:microsoft.com/office/officeart/2018/2/layout/IconLabelList"/>
    <dgm:cxn modelId="{FE7A7B14-649A-4759-810C-2D9FE53F570E}" type="presParOf" srcId="{83E2C7B8-E8C6-48B9-B6ED-AE762CA43B53}" destId="{F208F2D0-D0B8-4753-8262-07A635DE5165}" srcOrd="3" destOrd="0" presId="urn:microsoft.com/office/officeart/2018/2/layout/IconLabelList"/>
    <dgm:cxn modelId="{B2C0ABFE-7B55-425C-A3D5-7DCB85D842AE}" type="presParOf" srcId="{83E2C7B8-E8C6-48B9-B6ED-AE762CA43B53}" destId="{32C24C72-9B5D-4E54-9B86-2080D4C66ECC}" srcOrd="4" destOrd="0" presId="urn:microsoft.com/office/officeart/2018/2/layout/IconLabelList"/>
    <dgm:cxn modelId="{56BD418A-A583-4EB3-946B-C5B29F760372}" type="presParOf" srcId="{32C24C72-9B5D-4E54-9B86-2080D4C66ECC}" destId="{82AA0A33-23E9-41E5-B8AC-D81A2AC2A1C2}" srcOrd="0" destOrd="0" presId="urn:microsoft.com/office/officeart/2018/2/layout/IconLabelList"/>
    <dgm:cxn modelId="{7A958EFE-2AB8-4CFE-8AC5-DF639F4861EC}" type="presParOf" srcId="{32C24C72-9B5D-4E54-9B86-2080D4C66ECC}" destId="{EF119A25-7270-49C7-85DA-FBFE41283F59}" srcOrd="1" destOrd="0" presId="urn:microsoft.com/office/officeart/2018/2/layout/IconLabelList"/>
    <dgm:cxn modelId="{4DDF5FA8-9BF3-4EDB-A798-894DAFD181CC}" type="presParOf" srcId="{32C24C72-9B5D-4E54-9B86-2080D4C66ECC}" destId="{71E679EA-8846-4A57-B1B6-1F2E60755538}" srcOrd="2" destOrd="0" presId="urn:microsoft.com/office/officeart/2018/2/layout/IconLabelList"/>
    <dgm:cxn modelId="{BD468C80-AC0C-42FE-8A14-EE7C1F030228}" type="presParOf" srcId="{83E2C7B8-E8C6-48B9-B6ED-AE762CA43B53}" destId="{10E79AED-0473-43F9-82B3-36C9A9F312FD}" srcOrd="5" destOrd="0" presId="urn:microsoft.com/office/officeart/2018/2/layout/IconLabelList"/>
    <dgm:cxn modelId="{423DF993-5FA8-4700-9936-024BFE725712}" type="presParOf" srcId="{83E2C7B8-E8C6-48B9-B6ED-AE762CA43B53}" destId="{C3BBF72B-D89D-43F7-9DF2-9915541A7134}" srcOrd="6" destOrd="0" presId="urn:microsoft.com/office/officeart/2018/2/layout/IconLabelList"/>
    <dgm:cxn modelId="{21F8B8AB-E32B-41CC-85DF-C2396D794DC1}" type="presParOf" srcId="{C3BBF72B-D89D-43F7-9DF2-9915541A7134}" destId="{C8540558-38FF-45C5-98F7-B55A5CA85EE1}" srcOrd="0" destOrd="0" presId="urn:microsoft.com/office/officeart/2018/2/layout/IconLabelList"/>
    <dgm:cxn modelId="{F06F1C64-869D-4307-A91D-3023375E8D68}" type="presParOf" srcId="{C3BBF72B-D89D-43F7-9DF2-9915541A7134}" destId="{24B15C35-CD60-438D-A1D9-A06AD806B80A}" srcOrd="1" destOrd="0" presId="urn:microsoft.com/office/officeart/2018/2/layout/IconLabelList"/>
    <dgm:cxn modelId="{1D461D04-DDD0-498C-9D9C-0DE158912F1F}" type="presParOf" srcId="{C3BBF72B-D89D-43F7-9DF2-9915541A7134}" destId="{B03A6AF4-91E0-4991-BA0C-443F18FA1714}" srcOrd="2" destOrd="0" presId="urn:microsoft.com/office/officeart/2018/2/layout/IconLabelList"/>
    <dgm:cxn modelId="{DA0AC659-4F59-4879-8A9D-1B5C9B362F6F}" type="presParOf" srcId="{83E2C7B8-E8C6-48B9-B6ED-AE762CA43B53}" destId="{D821F784-9E02-4686-BFF2-A4B8E083CFCC}" srcOrd="7" destOrd="0" presId="urn:microsoft.com/office/officeart/2018/2/layout/IconLabelList"/>
    <dgm:cxn modelId="{4FF57AD3-977B-4C7D-A8FA-5DD07D2EBF15}" type="presParOf" srcId="{83E2C7B8-E8C6-48B9-B6ED-AE762CA43B53}" destId="{FEA156A7-E664-4BA9-9919-D8CC476307E2}" srcOrd="8" destOrd="0" presId="urn:microsoft.com/office/officeart/2018/2/layout/IconLabelList"/>
    <dgm:cxn modelId="{47324370-119A-46DE-9857-625D69A2A621}" type="presParOf" srcId="{FEA156A7-E664-4BA9-9919-D8CC476307E2}" destId="{511388A9-06C1-41C5-9EDB-EE6692ACB664}" srcOrd="0" destOrd="0" presId="urn:microsoft.com/office/officeart/2018/2/layout/IconLabelList"/>
    <dgm:cxn modelId="{A9EF9FC4-A805-45CA-A07C-D8BBB9F5CE8D}" type="presParOf" srcId="{FEA156A7-E664-4BA9-9919-D8CC476307E2}" destId="{C252E020-221D-4235-A73E-155744FD7A79}" srcOrd="1" destOrd="0" presId="urn:microsoft.com/office/officeart/2018/2/layout/IconLabelList"/>
    <dgm:cxn modelId="{73235970-68C9-4C68-A734-A2FB3872D2F2}" type="presParOf" srcId="{FEA156A7-E664-4BA9-9919-D8CC476307E2}" destId="{55CD48F9-FE18-4B5A-85B1-DA1876245191}" srcOrd="2" destOrd="0" presId="urn:microsoft.com/office/officeart/2018/2/layout/IconLabelList"/>
    <dgm:cxn modelId="{FF4B3409-869A-4D81-83F6-7910F4E6A2AC}" type="presParOf" srcId="{83E2C7B8-E8C6-48B9-B6ED-AE762CA43B53}" destId="{05815D9A-8C85-41BA-9E0A-21683DAEDEC5}" srcOrd="9" destOrd="0" presId="urn:microsoft.com/office/officeart/2018/2/layout/IconLabelList"/>
    <dgm:cxn modelId="{6D318431-D951-4AB8-8B96-86B4E33FD032}" type="presParOf" srcId="{83E2C7B8-E8C6-48B9-B6ED-AE762CA43B53}" destId="{06965CA1-7F83-452B-8DE0-ED5C8FDCAC33}" srcOrd="10" destOrd="0" presId="urn:microsoft.com/office/officeart/2018/2/layout/IconLabelList"/>
    <dgm:cxn modelId="{B66ADA7F-D2EB-4E68-9963-B2D24CFC2E57}" type="presParOf" srcId="{06965CA1-7F83-452B-8DE0-ED5C8FDCAC33}" destId="{81803083-ED83-4DC5-BA35-29B8F8F5692B}" srcOrd="0" destOrd="0" presId="urn:microsoft.com/office/officeart/2018/2/layout/IconLabelList"/>
    <dgm:cxn modelId="{533572BA-D4E6-4B02-9289-ABD8905291EC}" type="presParOf" srcId="{06965CA1-7F83-452B-8DE0-ED5C8FDCAC33}" destId="{044A67CB-2054-4AE1-9842-1C1DC6CF2EB6}" srcOrd="1" destOrd="0" presId="urn:microsoft.com/office/officeart/2018/2/layout/IconLabelList"/>
    <dgm:cxn modelId="{C8FEE77D-D7DB-478F-BC0A-FE52404F76EC}" type="presParOf" srcId="{06965CA1-7F83-452B-8DE0-ED5C8FDCAC33}" destId="{44F14515-9712-4781-85DF-61D624EAE14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E540B9-3FB7-457C-B329-55D15290B05B}"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F8C6333A-B859-473E-95D0-0A6E1489D114}">
      <dgm:prSet/>
      <dgm:spPr/>
      <dgm:t>
        <a:bodyPr/>
        <a:lstStyle/>
        <a:p>
          <a:r>
            <a:rPr lang="en-US" dirty="0"/>
            <a:t>The main objective to create this application and model which reduce the time consumption and difficulty in maintaining records .</a:t>
          </a:r>
        </a:p>
      </dgm:t>
    </dgm:pt>
    <dgm:pt modelId="{05551617-AE27-481A-8881-4DB23F53B27A}" type="parTrans" cxnId="{12F5513A-5666-41B1-8998-84284DA2F945}">
      <dgm:prSet/>
      <dgm:spPr/>
      <dgm:t>
        <a:bodyPr/>
        <a:lstStyle/>
        <a:p>
          <a:endParaRPr lang="en-US"/>
        </a:p>
      </dgm:t>
    </dgm:pt>
    <dgm:pt modelId="{E81944B7-72A7-497E-B001-BAE664910B74}" type="sibTrans" cxnId="{12F5513A-5666-41B1-8998-84284DA2F945}">
      <dgm:prSet/>
      <dgm:spPr/>
      <dgm:t>
        <a:bodyPr/>
        <a:lstStyle/>
        <a:p>
          <a:endParaRPr lang="en-US"/>
        </a:p>
      </dgm:t>
    </dgm:pt>
    <dgm:pt modelId="{AC503962-AD12-46F3-A31A-9C423BA0CA7C}">
      <dgm:prSet/>
      <dgm:spPr/>
      <dgm:t>
        <a:bodyPr/>
        <a:lstStyle/>
        <a:p>
          <a:r>
            <a:rPr lang="en-IN" dirty="0"/>
            <a:t>This model can be reliable system to mark attendance without any proxy.</a:t>
          </a:r>
          <a:endParaRPr lang="en-US" dirty="0"/>
        </a:p>
      </dgm:t>
    </dgm:pt>
    <dgm:pt modelId="{D91DFA75-45AF-4C79-8420-4592961A14A2}" type="parTrans" cxnId="{897BC442-3391-44F8-9E1E-15AFD26E72E9}">
      <dgm:prSet/>
      <dgm:spPr/>
      <dgm:t>
        <a:bodyPr/>
        <a:lstStyle/>
        <a:p>
          <a:endParaRPr lang="en-US"/>
        </a:p>
      </dgm:t>
    </dgm:pt>
    <dgm:pt modelId="{5F39B05E-45B4-452F-AD0D-8B88D8505CBC}" type="sibTrans" cxnId="{897BC442-3391-44F8-9E1E-15AFD26E72E9}">
      <dgm:prSet/>
      <dgm:spPr/>
      <dgm:t>
        <a:bodyPr/>
        <a:lstStyle/>
        <a:p>
          <a:endParaRPr lang="en-US"/>
        </a:p>
      </dgm:t>
    </dgm:pt>
    <dgm:pt modelId="{35F79431-BCDD-4DE3-BF50-5029352AFFD1}">
      <dgm:prSet/>
      <dgm:spPr/>
      <dgm:t>
        <a:bodyPr/>
        <a:lstStyle/>
        <a:p>
          <a:r>
            <a:rPr lang="en-US" dirty="0"/>
            <a:t>So, this face recognition model helps to mark attendance more accurately and effectively which reduces the time consumption and the hectic maintenance of daily records of attendance</a:t>
          </a:r>
        </a:p>
      </dgm:t>
    </dgm:pt>
    <dgm:pt modelId="{CBECA79C-0FE6-42E3-A666-57368E1893A3}" type="parTrans" cxnId="{247F3B3F-8024-4FD7-8ECA-098A8922B09C}">
      <dgm:prSet/>
      <dgm:spPr/>
      <dgm:t>
        <a:bodyPr/>
        <a:lstStyle/>
        <a:p>
          <a:endParaRPr lang="en-US"/>
        </a:p>
      </dgm:t>
    </dgm:pt>
    <dgm:pt modelId="{1F7759A8-3DCF-4342-9C73-44B03D49F598}" type="sibTrans" cxnId="{247F3B3F-8024-4FD7-8ECA-098A8922B09C}">
      <dgm:prSet/>
      <dgm:spPr/>
      <dgm:t>
        <a:bodyPr/>
        <a:lstStyle/>
        <a:p>
          <a:endParaRPr lang="en-US"/>
        </a:p>
      </dgm:t>
    </dgm:pt>
    <dgm:pt modelId="{C5F2978B-39A5-49AC-B02F-26A3EBA278F2}" type="pres">
      <dgm:prSet presAssocID="{2EE540B9-3FB7-457C-B329-55D15290B05B}" presName="hierChild1" presStyleCnt="0">
        <dgm:presLayoutVars>
          <dgm:chPref val="1"/>
          <dgm:dir/>
          <dgm:animOne val="branch"/>
          <dgm:animLvl val="lvl"/>
          <dgm:resizeHandles/>
        </dgm:presLayoutVars>
      </dgm:prSet>
      <dgm:spPr/>
    </dgm:pt>
    <dgm:pt modelId="{FF1D7A64-F9EC-4641-8030-4DB6163AB242}" type="pres">
      <dgm:prSet presAssocID="{F8C6333A-B859-473E-95D0-0A6E1489D114}" presName="hierRoot1" presStyleCnt="0"/>
      <dgm:spPr/>
    </dgm:pt>
    <dgm:pt modelId="{9DE3217C-1B13-45F3-A17A-1055E743210F}" type="pres">
      <dgm:prSet presAssocID="{F8C6333A-B859-473E-95D0-0A6E1489D114}" presName="composite" presStyleCnt="0"/>
      <dgm:spPr/>
    </dgm:pt>
    <dgm:pt modelId="{FA96249F-298D-4222-A97D-1E8253850C85}" type="pres">
      <dgm:prSet presAssocID="{F8C6333A-B859-473E-95D0-0A6E1489D114}" presName="background" presStyleLbl="node0" presStyleIdx="0" presStyleCnt="3"/>
      <dgm:spPr/>
    </dgm:pt>
    <dgm:pt modelId="{4858214F-87ED-4DD4-9267-667140A82C19}" type="pres">
      <dgm:prSet presAssocID="{F8C6333A-B859-473E-95D0-0A6E1489D114}" presName="text" presStyleLbl="fgAcc0" presStyleIdx="0" presStyleCnt="3" custScaleX="117724" custScaleY="134399">
        <dgm:presLayoutVars>
          <dgm:chPref val="3"/>
        </dgm:presLayoutVars>
      </dgm:prSet>
      <dgm:spPr/>
    </dgm:pt>
    <dgm:pt modelId="{8BE26E3E-2DF6-448E-B99C-7876769EC36E}" type="pres">
      <dgm:prSet presAssocID="{F8C6333A-B859-473E-95D0-0A6E1489D114}" presName="hierChild2" presStyleCnt="0"/>
      <dgm:spPr/>
    </dgm:pt>
    <dgm:pt modelId="{D67DCE3C-61F0-469F-A9DA-04D1DE98297E}" type="pres">
      <dgm:prSet presAssocID="{AC503962-AD12-46F3-A31A-9C423BA0CA7C}" presName="hierRoot1" presStyleCnt="0"/>
      <dgm:spPr/>
    </dgm:pt>
    <dgm:pt modelId="{49637893-8781-4982-AAFC-12E14C69004D}" type="pres">
      <dgm:prSet presAssocID="{AC503962-AD12-46F3-A31A-9C423BA0CA7C}" presName="composite" presStyleCnt="0"/>
      <dgm:spPr/>
    </dgm:pt>
    <dgm:pt modelId="{39EBEB3C-69E4-43F8-8633-D79EF7F6FEE9}" type="pres">
      <dgm:prSet presAssocID="{AC503962-AD12-46F3-A31A-9C423BA0CA7C}" presName="background" presStyleLbl="node0" presStyleIdx="1" presStyleCnt="3"/>
      <dgm:spPr/>
    </dgm:pt>
    <dgm:pt modelId="{11FCB565-5146-480B-836B-961A70FD83F2}" type="pres">
      <dgm:prSet presAssocID="{AC503962-AD12-46F3-A31A-9C423BA0CA7C}" presName="text" presStyleLbl="fgAcc0" presStyleIdx="1" presStyleCnt="3" custScaleX="116517" custScaleY="130394">
        <dgm:presLayoutVars>
          <dgm:chPref val="3"/>
        </dgm:presLayoutVars>
      </dgm:prSet>
      <dgm:spPr/>
    </dgm:pt>
    <dgm:pt modelId="{06583B93-0E87-49D5-BE83-B16C1D304BA9}" type="pres">
      <dgm:prSet presAssocID="{AC503962-AD12-46F3-A31A-9C423BA0CA7C}" presName="hierChild2" presStyleCnt="0"/>
      <dgm:spPr/>
    </dgm:pt>
    <dgm:pt modelId="{5BBEFE54-43A0-4B52-BAD1-7F1DC4E37E4F}" type="pres">
      <dgm:prSet presAssocID="{35F79431-BCDD-4DE3-BF50-5029352AFFD1}" presName="hierRoot1" presStyleCnt="0"/>
      <dgm:spPr/>
    </dgm:pt>
    <dgm:pt modelId="{41F4438A-13EC-40AC-A8E0-496465F849EA}" type="pres">
      <dgm:prSet presAssocID="{35F79431-BCDD-4DE3-BF50-5029352AFFD1}" presName="composite" presStyleCnt="0"/>
      <dgm:spPr/>
    </dgm:pt>
    <dgm:pt modelId="{39D4ACAB-C101-4DF7-8161-389EE213856E}" type="pres">
      <dgm:prSet presAssocID="{35F79431-BCDD-4DE3-BF50-5029352AFFD1}" presName="background" presStyleLbl="node0" presStyleIdx="2" presStyleCnt="3"/>
      <dgm:spPr/>
    </dgm:pt>
    <dgm:pt modelId="{22B0FAB9-025A-4B1E-968A-D8C56FAD2EAD}" type="pres">
      <dgm:prSet presAssocID="{35F79431-BCDD-4DE3-BF50-5029352AFFD1}" presName="text" presStyleLbl="fgAcc0" presStyleIdx="2" presStyleCnt="3" custScaleX="110847" custScaleY="129658">
        <dgm:presLayoutVars>
          <dgm:chPref val="3"/>
        </dgm:presLayoutVars>
      </dgm:prSet>
      <dgm:spPr/>
    </dgm:pt>
    <dgm:pt modelId="{F9942B73-CCA2-4E5F-AA01-35D542DDCA73}" type="pres">
      <dgm:prSet presAssocID="{35F79431-BCDD-4DE3-BF50-5029352AFFD1}" presName="hierChild2" presStyleCnt="0"/>
      <dgm:spPr/>
    </dgm:pt>
  </dgm:ptLst>
  <dgm:cxnLst>
    <dgm:cxn modelId="{12F5513A-5666-41B1-8998-84284DA2F945}" srcId="{2EE540B9-3FB7-457C-B329-55D15290B05B}" destId="{F8C6333A-B859-473E-95D0-0A6E1489D114}" srcOrd="0" destOrd="0" parTransId="{05551617-AE27-481A-8881-4DB23F53B27A}" sibTransId="{E81944B7-72A7-497E-B001-BAE664910B74}"/>
    <dgm:cxn modelId="{247F3B3F-8024-4FD7-8ECA-098A8922B09C}" srcId="{2EE540B9-3FB7-457C-B329-55D15290B05B}" destId="{35F79431-BCDD-4DE3-BF50-5029352AFFD1}" srcOrd="2" destOrd="0" parTransId="{CBECA79C-0FE6-42E3-A666-57368E1893A3}" sibTransId="{1F7759A8-3DCF-4342-9C73-44B03D49F598}"/>
    <dgm:cxn modelId="{897BC442-3391-44F8-9E1E-15AFD26E72E9}" srcId="{2EE540B9-3FB7-457C-B329-55D15290B05B}" destId="{AC503962-AD12-46F3-A31A-9C423BA0CA7C}" srcOrd="1" destOrd="0" parTransId="{D91DFA75-45AF-4C79-8420-4592961A14A2}" sibTransId="{5F39B05E-45B4-452F-AD0D-8B88D8505CBC}"/>
    <dgm:cxn modelId="{238E486D-4B61-4FBE-B146-FCAC17C7EB85}" type="presOf" srcId="{35F79431-BCDD-4DE3-BF50-5029352AFFD1}" destId="{22B0FAB9-025A-4B1E-968A-D8C56FAD2EAD}" srcOrd="0" destOrd="0" presId="urn:microsoft.com/office/officeart/2005/8/layout/hierarchy1"/>
    <dgm:cxn modelId="{E7936A81-5946-4F72-AC86-66CB62B4BCB6}" type="presOf" srcId="{AC503962-AD12-46F3-A31A-9C423BA0CA7C}" destId="{11FCB565-5146-480B-836B-961A70FD83F2}" srcOrd="0" destOrd="0" presId="urn:microsoft.com/office/officeart/2005/8/layout/hierarchy1"/>
    <dgm:cxn modelId="{54FC4F8D-CDEA-42A8-83ED-83EF11DD82CE}" type="presOf" srcId="{2EE540B9-3FB7-457C-B329-55D15290B05B}" destId="{C5F2978B-39A5-49AC-B02F-26A3EBA278F2}" srcOrd="0" destOrd="0" presId="urn:microsoft.com/office/officeart/2005/8/layout/hierarchy1"/>
    <dgm:cxn modelId="{AA7E62DA-89B3-45DF-9430-DDF7846B01EB}" type="presOf" srcId="{F8C6333A-B859-473E-95D0-0A6E1489D114}" destId="{4858214F-87ED-4DD4-9267-667140A82C19}" srcOrd="0" destOrd="0" presId="urn:microsoft.com/office/officeart/2005/8/layout/hierarchy1"/>
    <dgm:cxn modelId="{8429492B-02F5-4B6D-A378-28AD71F4B054}" type="presParOf" srcId="{C5F2978B-39A5-49AC-B02F-26A3EBA278F2}" destId="{FF1D7A64-F9EC-4641-8030-4DB6163AB242}" srcOrd="0" destOrd="0" presId="urn:microsoft.com/office/officeart/2005/8/layout/hierarchy1"/>
    <dgm:cxn modelId="{3302EFFC-EAAB-4426-A07A-4AE3BC229F81}" type="presParOf" srcId="{FF1D7A64-F9EC-4641-8030-4DB6163AB242}" destId="{9DE3217C-1B13-45F3-A17A-1055E743210F}" srcOrd="0" destOrd="0" presId="urn:microsoft.com/office/officeart/2005/8/layout/hierarchy1"/>
    <dgm:cxn modelId="{00915400-4824-4A28-8E08-E9E6FE01C202}" type="presParOf" srcId="{9DE3217C-1B13-45F3-A17A-1055E743210F}" destId="{FA96249F-298D-4222-A97D-1E8253850C85}" srcOrd="0" destOrd="0" presId="urn:microsoft.com/office/officeart/2005/8/layout/hierarchy1"/>
    <dgm:cxn modelId="{A9477702-1F2F-40BD-8AF6-0D9B6AB7AD7D}" type="presParOf" srcId="{9DE3217C-1B13-45F3-A17A-1055E743210F}" destId="{4858214F-87ED-4DD4-9267-667140A82C19}" srcOrd="1" destOrd="0" presId="urn:microsoft.com/office/officeart/2005/8/layout/hierarchy1"/>
    <dgm:cxn modelId="{BF7B9AC3-58E9-4D43-95FC-5BACE7001793}" type="presParOf" srcId="{FF1D7A64-F9EC-4641-8030-4DB6163AB242}" destId="{8BE26E3E-2DF6-448E-B99C-7876769EC36E}" srcOrd="1" destOrd="0" presId="urn:microsoft.com/office/officeart/2005/8/layout/hierarchy1"/>
    <dgm:cxn modelId="{9B3FED04-546E-494B-8196-235F75FFF23F}" type="presParOf" srcId="{C5F2978B-39A5-49AC-B02F-26A3EBA278F2}" destId="{D67DCE3C-61F0-469F-A9DA-04D1DE98297E}" srcOrd="1" destOrd="0" presId="urn:microsoft.com/office/officeart/2005/8/layout/hierarchy1"/>
    <dgm:cxn modelId="{C1BAE140-BBAB-4438-84D6-69397FCB3051}" type="presParOf" srcId="{D67DCE3C-61F0-469F-A9DA-04D1DE98297E}" destId="{49637893-8781-4982-AAFC-12E14C69004D}" srcOrd="0" destOrd="0" presId="urn:microsoft.com/office/officeart/2005/8/layout/hierarchy1"/>
    <dgm:cxn modelId="{94169996-5E15-4E4C-AE4C-908F228E32A2}" type="presParOf" srcId="{49637893-8781-4982-AAFC-12E14C69004D}" destId="{39EBEB3C-69E4-43F8-8633-D79EF7F6FEE9}" srcOrd="0" destOrd="0" presId="urn:microsoft.com/office/officeart/2005/8/layout/hierarchy1"/>
    <dgm:cxn modelId="{7DF42A80-9969-44BF-912F-74C1BCC37429}" type="presParOf" srcId="{49637893-8781-4982-AAFC-12E14C69004D}" destId="{11FCB565-5146-480B-836B-961A70FD83F2}" srcOrd="1" destOrd="0" presId="urn:microsoft.com/office/officeart/2005/8/layout/hierarchy1"/>
    <dgm:cxn modelId="{CBA88F04-C7B2-426B-98AA-FD8691FD1C10}" type="presParOf" srcId="{D67DCE3C-61F0-469F-A9DA-04D1DE98297E}" destId="{06583B93-0E87-49D5-BE83-B16C1D304BA9}" srcOrd="1" destOrd="0" presId="urn:microsoft.com/office/officeart/2005/8/layout/hierarchy1"/>
    <dgm:cxn modelId="{0060CA96-A684-4486-927C-B733A7E2C289}" type="presParOf" srcId="{C5F2978B-39A5-49AC-B02F-26A3EBA278F2}" destId="{5BBEFE54-43A0-4B52-BAD1-7F1DC4E37E4F}" srcOrd="2" destOrd="0" presId="urn:microsoft.com/office/officeart/2005/8/layout/hierarchy1"/>
    <dgm:cxn modelId="{D77B130A-EF5D-4803-A502-A767952AE71D}" type="presParOf" srcId="{5BBEFE54-43A0-4B52-BAD1-7F1DC4E37E4F}" destId="{41F4438A-13EC-40AC-A8E0-496465F849EA}" srcOrd="0" destOrd="0" presId="urn:microsoft.com/office/officeart/2005/8/layout/hierarchy1"/>
    <dgm:cxn modelId="{945188D6-5CA0-4A41-BE6C-5291D99E8E91}" type="presParOf" srcId="{41F4438A-13EC-40AC-A8E0-496465F849EA}" destId="{39D4ACAB-C101-4DF7-8161-389EE213856E}" srcOrd="0" destOrd="0" presId="urn:microsoft.com/office/officeart/2005/8/layout/hierarchy1"/>
    <dgm:cxn modelId="{7079B96E-6F16-450A-BEA0-7211A0522A91}" type="presParOf" srcId="{41F4438A-13EC-40AC-A8E0-496465F849EA}" destId="{22B0FAB9-025A-4B1E-968A-D8C56FAD2EAD}" srcOrd="1" destOrd="0" presId="urn:microsoft.com/office/officeart/2005/8/layout/hierarchy1"/>
    <dgm:cxn modelId="{571DA0BA-F642-48F9-B7DA-051B6281369F}" type="presParOf" srcId="{5BBEFE54-43A0-4B52-BAD1-7F1DC4E37E4F}" destId="{F9942B73-CCA2-4E5F-AA01-35D542DDCA7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26861-AC1D-4F68-B425-24FB774DFEB4}">
      <dsp:nvSpPr>
        <dsp:cNvPr id="0" name=""/>
        <dsp:cNvSpPr/>
      </dsp:nvSpPr>
      <dsp:spPr>
        <a:xfrm>
          <a:off x="318408" y="1222334"/>
          <a:ext cx="897444" cy="971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6D940B-70E6-4D5B-AF1C-D37F7D819502}">
      <dsp:nvSpPr>
        <dsp:cNvPr id="0" name=""/>
        <dsp:cNvSpPr/>
      </dsp:nvSpPr>
      <dsp:spPr>
        <a:xfrm>
          <a:off x="1603" y="2300927"/>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Introduction</a:t>
          </a:r>
        </a:p>
      </dsp:txBody>
      <dsp:txXfrm>
        <a:off x="1603" y="2300927"/>
        <a:ext cx="1531054" cy="612421"/>
      </dsp:txXfrm>
    </dsp:sp>
    <dsp:sp modelId="{2CAD0595-7003-4181-9888-01B6EE448436}">
      <dsp:nvSpPr>
        <dsp:cNvPr id="0" name=""/>
        <dsp:cNvSpPr/>
      </dsp:nvSpPr>
      <dsp:spPr>
        <a:xfrm>
          <a:off x="2080699" y="1241881"/>
          <a:ext cx="970841" cy="8937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499DEC-EE20-418B-8D37-DBE6842816E7}">
      <dsp:nvSpPr>
        <dsp:cNvPr id="0" name=""/>
        <dsp:cNvSpPr/>
      </dsp:nvSpPr>
      <dsp:spPr>
        <a:xfrm>
          <a:off x="1800592" y="2281379"/>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Objective</a:t>
          </a:r>
        </a:p>
      </dsp:txBody>
      <dsp:txXfrm>
        <a:off x="1800592" y="2281379"/>
        <a:ext cx="1531054" cy="612421"/>
      </dsp:txXfrm>
    </dsp:sp>
    <dsp:sp modelId="{82AA0A33-23E9-41E5-B8AC-D81A2AC2A1C2}">
      <dsp:nvSpPr>
        <dsp:cNvPr id="0" name=""/>
        <dsp:cNvSpPr/>
      </dsp:nvSpPr>
      <dsp:spPr>
        <a:xfrm>
          <a:off x="3885644" y="1256894"/>
          <a:ext cx="958928" cy="8336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679EA-8846-4A57-B1B6-1F2E60755538}">
      <dsp:nvSpPr>
        <dsp:cNvPr id="0" name=""/>
        <dsp:cNvSpPr/>
      </dsp:nvSpPr>
      <dsp:spPr>
        <a:xfrm>
          <a:off x="3599581" y="2266366"/>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Methodology</a:t>
          </a:r>
        </a:p>
      </dsp:txBody>
      <dsp:txXfrm>
        <a:off x="3599581" y="2266366"/>
        <a:ext cx="1531054" cy="612421"/>
      </dsp:txXfrm>
    </dsp:sp>
    <dsp:sp modelId="{C8540558-38FF-45C5-98F7-B55A5CA85EE1}">
      <dsp:nvSpPr>
        <dsp:cNvPr id="0" name=""/>
        <dsp:cNvSpPr/>
      </dsp:nvSpPr>
      <dsp:spPr>
        <a:xfrm>
          <a:off x="5706494" y="1256894"/>
          <a:ext cx="915206" cy="8336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3A6AF4-91E0-4991-BA0C-443F18FA1714}">
      <dsp:nvSpPr>
        <dsp:cNvPr id="0" name=""/>
        <dsp:cNvSpPr/>
      </dsp:nvSpPr>
      <dsp:spPr>
        <a:xfrm>
          <a:off x="5398570" y="2266366"/>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Overview</a:t>
          </a:r>
        </a:p>
      </dsp:txBody>
      <dsp:txXfrm>
        <a:off x="5398570" y="2266366"/>
        <a:ext cx="1531054" cy="612421"/>
      </dsp:txXfrm>
    </dsp:sp>
    <dsp:sp modelId="{511388A9-06C1-41C5-9EDB-EE6692ACB664}">
      <dsp:nvSpPr>
        <dsp:cNvPr id="0" name=""/>
        <dsp:cNvSpPr/>
      </dsp:nvSpPr>
      <dsp:spPr>
        <a:xfrm>
          <a:off x="7495538" y="1244966"/>
          <a:ext cx="935097" cy="8813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CD48F9-FE18-4B5A-85B1-DA1876245191}">
      <dsp:nvSpPr>
        <dsp:cNvPr id="0" name=""/>
        <dsp:cNvSpPr/>
      </dsp:nvSpPr>
      <dsp:spPr>
        <a:xfrm>
          <a:off x="7197560" y="2278294"/>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Project Highlights</a:t>
          </a:r>
        </a:p>
      </dsp:txBody>
      <dsp:txXfrm>
        <a:off x="7197560" y="2278294"/>
        <a:ext cx="1531054" cy="612421"/>
      </dsp:txXfrm>
    </dsp:sp>
    <dsp:sp modelId="{81803083-ED83-4DC5-BA35-29B8F8F5692B}">
      <dsp:nvSpPr>
        <dsp:cNvPr id="0" name=""/>
        <dsp:cNvSpPr/>
      </dsp:nvSpPr>
      <dsp:spPr>
        <a:xfrm>
          <a:off x="9292533" y="1229063"/>
          <a:ext cx="939086" cy="9450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F14515-9712-4781-85DF-61D624EAE14C}">
      <dsp:nvSpPr>
        <dsp:cNvPr id="0" name=""/>
        <dsp:cNvSpPr/>
      </dsp:nvSpPr>
      <dsp:spPr>
        <a:xfrm>
          <a:off x="8996549" y="2294197"/>
          <a:ext cx="1531054" cy="61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Summary</a:t>
          </a:r>
        </a:p>
      </dsp:txBody>
      <dsp:txXfrm>
        <a:off x="8996549" y="2294197"/>
        <a:ext cx="1531054" cy="612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6249F-298D-4222-A97D-1E8253850C85}">
      <dsp:nvSpPr>
        <dsp:cNvPr id="0" name=""/>
        <dsp:cNvSpPr/>
      </dsp:nvSpPr>
      <dsp:spPr>
        <a:xfrm>
          <a:off x="8394" y="515033"/>
          <a:ext cx="2868554" cy="207954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858214F-87ED-4DD4-9267-667140A82C19}">
      <dsp:nvSpPr>
        <dsp:cNvPr id="0" name=""/>
        <dsp:cNvSpPr/>
      </dsp:nvSpPr>
      <dsp:spPr>
        <a:xfrm>
          <a:off x="279136" y="772238"/>
          <a:ext cx="2868554" cy="207954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main objective to create this application and model which reduce the time consumption and difficulty in maintaining records .</a:t>
          </a:r>
        </a:p>
      </dsp:txBody>
      <dsp:txXfrm>
        <a:off x="340044" y="833146"/>
        <a:ext cx="2746738" cy="1957727"/>
      </dsp:txXfrm>
    </dsp:sp>
    <dsp:sp modelId="{39EBEB3C-69E4-43F8-8633-D79EF7F6FEE9}">
      <dsp:nvSpPr>
        <dsp:cNvPr id="0" name=""/>
        <dsp:cNvSpPr/>
      </dsp:nvSpPr>
      <dsp:spPr>
        <a:xfrm>
          <a:off x="3418433" y="515033"/>
          <a:ext cx="2839144" cy="201757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1FCB565-5146-480B-836B-961A70FD83F2}">
      <dsp:nvSpPr>
        <dsp:cNvPr id="0" name=""/>
        <dsp:cNvSpPr/>
      </dsp:nvSpPr>
      <dsp:spPr>
        <a:xfrm>
          <a:off x="3689175" y="772238"/>
          <a:ext cx="2839144" cy="201757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This model can be reliable system to mark attendance without any proxy.</a:t>
          </a:r>
          <a:endParaRPr lang="en-US" sz="1600" kern="1200" dirty="0"/>
        </a:p>
      </dsp:txBody>
      <dsp:txXfrm>
        <a:off x="3748268" y="831331"/>
        <a:ext cx="2720958" cy="1899388"/>
      </dsp:txXfrm>
    </dsp:sp>
    <dsp:sp modelId="{39D4ACAB-C101-4DF7-8161-389EE213856E}">
      <dsp:nvSpPr>
        <dsp:cNvPr id="0" name=""/>
        <dsp:cNvSpPr/>
      </dsp:nvSpPr>
      <dsp:spPr>
        <a:xfrm>
          <a:off x="6799061" y="515033"/>
          <a:ext cx="2700984" cy="200618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B0FAB9-025A-4B1E-968A-D8C56FAD2EAD}">
      <dsp:nvSpPr>
        <dsp:cNvPr id="0" name=""/>
        <dsp:cNvSpPr/>
      </dsp:nvSpPr>
      <dsp:spPr>
        <a:xfrm>
          <a:off x="7069803" y="772238"/>
          <a:ext cx="2700984" cy="200618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So, this face recognition model helps to mark attendance more accurately and effectively which reduces the time consumption and the hectic maintenance of daily records of attendance</a:t>
          </a:r>
        </a:p>
      </dsp:txBody>
      <dsp:txXfrm>
        <a:off x="7128562" y="830997"/>
        <a:ext cx="2583466" cy="188866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11/14/2022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11/14/2022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11/14/2022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11/14/2022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11/14/2022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382179" y="1380090"/>
            <a:ext cx="6220278" cy="2387600"/>
          </a:xfrm>
        </p:spPr>
        <p:txBody>
          <a:bodyPr anchor="b">
            <a:normAutofit/>
          </a:bodyPr>
          <a:lstStyle/>
          <a:p>
            <a:r>
              <a:rPr lang="en-US" sz="5600" dirty="0"/>
              <a:t>Automatic Attendance Marker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24370" y="4038035"/>
            <a:ext cx="6220277" cy="2247219"/>
          </a:xfrm>
        </p:spPr>
        <p:txBody>
          <a:bodyPr>
            <a:normAutofit/>
          </a:bodyPr>
          <a:lstStyle/>
          <a:p>
            <a:pPr algn="ctr"/>
            <a:r>
              <a:rPr lang="en-US" dirty="0"/>
              <a:t>Department of computer Science</a:t>
            </a:r>
          </a:p>
        </p:txBody>
      </p:sp>
      <p:pic>
        <p:nvPicPr>
          <p:cNvPr id="4" name="Picture 3" descr="A picture containing logo&#10;&#10;Description automatically generated">
            <a:extLst>
              <a:ext uri="{FF2B5EF4-FFF2-40B4-BE49-F238E27FC236}">
                <a16:creationId xmlns:a16="http://schemas.microsoft.com/office/drawing/2014/main" id="{842CE560-A039-61C8-DF68-F6C5098E604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30656" y="232583"/>
            <a:ext cx="3587483" cy="757209"/>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Agenda</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nchor="ctr">
            <a:normAutofit/>
          </a:bodyPr>
          <a:lstStyle/>
          <a:p>
            <a:pPr>
              <a:spcAft>
                <a:spcPts val="600"/>
              </a:spcAft>
            </a:pPr>
            <a:fld id="{495D8227-9DE4-4D42-8C1B-E10C828BC634}" type="datetime1">
              <a:rPr lang="en-US" smtClean="0"/>
              <a:pPr>
                <a:spcAft>
                  <a:spcPts val="600"/>
                </a:spcAft>
              </a:pPr>
              <a:t>11/14/2022</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B6075CA0-7FFD-4C5A-7AFA-CD8A02878035}"/>
              </a:ext>
            </a:extLst>
          </p:cNvPr>
          <p:cNvGraphicFramePr>
            <a:graphicFrameLocks noGrp="1"/>
          </p:cNvGraphicFramePr>
          <p:nvPr>
            <p:ph idx="1"/>
            <p:extLst>
              <p:ext uri="{D42A27DB-BD31-4B8C-83A1-F6EECF244321}">
                <p14:modId xmlns:p14="http://schemas.microsoft.com/office/powerpoint/2010/main" val="3685235533"/>
              </p:ext>
            </p:extLst>
          </p:nvPr>
        </p:nvGraphicFramePr>
        <p:xfrm>
          <a:off x="757917" y="1706563"/>
          <a:ext cx="10529207" cy="4135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081767" y="2195649"/>
            <a:ext cx="9779182" cy="3366815"/>
          </a:xfrm>
        </p:spPr>
        <p:txBody>
          <a:bodyPr vert="horz" lIns="91440" tIns="45720" rIns="91440" bIns="45720" rtlCol="0">
            <a:normAutofit fontScale="92500" lnSpcReduction="10000"/>
          </a:bodyPr>
          <a:lstStyle/>
          <a:p>
            <a:pPr marL="342900" indent="-342900">
              <a:buFont typeface="Wingdings" panose="05000000000000000000" pitchFamily="2" charset="2"/>
              <a:buChar char="q"/>
            </a:pPr>
            <a:r>
              <a:rPr lang="en-US" sz="2200" dirty="0"/>
              <a:t>Attendance maintenance is a significant function in all the institutions to monitor the performance of the students.</a:t>
            </a:r>
          </a:p>
          <a:p>
            <a:pPr marL="342900" indent="-342900">
              <a:buFont typeface="Wingdings" panose="05000000000000000000" pitchFamily="2" charset="2"/>
              <a:buChar char="q"/>
            </a:pPr>
            <a:r>
              <a:rPr lang="en-US" sz="2200" dirty="0"/>
              <a:t> Some of these institutes use the old paper or file-based systems and some have adopted strategies of automatic attendance using some biometric techniques.</a:t>
            </a:r>
          </a:p>
          <a:p>
            <a:pPr marL="342900" indent="-342900">
              <a:buFont typeface="Wingdings" panose="05000000000000000000" pitchFamily="2" charset="2"/>
              <a:buChar char="q"/>
            </a:pPr>
            <a:r>
              <a:rPr lang="en-US" sz="2200" dirty="0"/>
              <a:t> A facial recognition system is a computerized biometric software which is suited for determining or validating a person by performing comparison on patterns based on their facial appearances. </a:t>
            </a:r>
          </a:p>
          <a:p>
            <a:pPr marL="342900" indent="-342900">
              <a:buFont typeface="Wingdings" panose="05000000000000000000" pitchFamily="2" charset="2"/>
              <a:buChar char="q"/>
            </a:pPr>
            <a:r>
              <a:rPr lang="en-US" sz="2200" dirty="0"/>
              <a:t>Face recognition for the intent of marking attendance is a resourceful application of attendance system. </a:t>
            </a:r>
          </a:p>
          <a:p>
            <a:pPr marL="342900" indent="-342900">
              <a:buFont typeface="Wingdings" panose="05000000000000000000" pitchFamily="2" charset="2"/>
              <a:buChar char="q"/>
            </a:pPr>
            <a:r>
              <a:rPr lang="en-US" sz="2200" dirty="0"/>
              <a:t>It is widely used in security systems, and it can be compared with other biometrics such as fingerprint or eye iris recognition systems.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11/14/2022</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vert="horz" lIns="91440" tIns="45720" rIns="91440" bIns="45720" rtlCol="0" anchor="b">
            <a:normAutofit/>
          </a:bodyPr>
          <a:lstStyle/>
          <a:p>
            <a:r>
              <a:rPr lang="en-US" b="1" kern="1200"/>
              <a:t>Objective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2743200" cy="365125"/>
          </a:xfrm>
        </p:spPr>
        <p:txBody>
          <a:bodyPr vert="horz" lIns="91440" tIns="45720" rIns="91440" bIns="45720" rtlCol="0" anchor="ctr">
            <a:normAutofit/>
          </a:bodyPr>
          <a:lstStyle/>
          <a:p>
            <a:pPr>
              <a:spcAft>
                <a:spcPts val="600"/>
              </a:spcAft>
            </a:pPr>
            <a:fld id="{C098A06B-52D8-C143-AE54-C8C950480C5A}" type="datetime1">
              <a:rPr lang="en-US" smtClean="0"/>
              <a:pPr>
                <a:spcAft>
                  <a:spcPts val="600"/>
                </a:spcAft>
              </a:pPr>
              <a:t>11/14/2022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13" name="TextBox 10">
            <a:extLst>
              <a:ext uri="{FF2B5EF4-FFF2-40B4-BE49-F238E27FC236}">
                <a16:creationId xmlns:a16="http://schemas.microsoft.com/office/drawing/2014/main" id="{23B8C48D-F9E3-8D4B-3BB7-B03D60372BC2}"/>
              </a:ext>
            </a:extLst>
          </p:cNvPr>
          <p:cNvGraphicFramePr/>
          <p:nvPr>
            <p:extLst>
              <p:ext uri="{D42A27DB-BD31-4B8C-83A1-F6EECF244321}">
                <p14:modId xmlns:p14="http://schemas.microsoft.com/office/powerpoint/2010/main" val="3926752645"/>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1167492" y="381000"/>
            <a:ext cx="9779183" cy="1325563"/>
          </a:xfrm>
        </p:spPr>
        <p:txBody>
          <a:bodyPr vert="horz" lIns="91440" tIns="45720" rIns="91440" bIns="45720" rtlCol="0" anchor="b">
            <a:normAutofit/>
          </a:bodyPr>
          <a:lstStyle/>
          <a:p>
            <a:r>
              <a:rPr lang="en-US" b="1" kern="1200" dirty="0">
                <a:latin typeface="+mj-lt"/>
                <a:ea typeface="+mj-ea"/>
                <a:cs typeface="+mj-cs"/>
              </a:rPr>
              <a:t>Methodology </a:t>
            </a:r>
          </a:p>
        </p:txBody>
      </p:sp>
      <p:sp>
        <p:nvSpPr>
          <p:cNvPr id="14" name="TextBox 13">
            <a:extLst>
              <a:ext uri="{FF2B5EF4-FFF2-40B4-BE49-F238E27FC236}">
                <a16:creationId xmlns:a16="http://schemas.microsoft.com/office/drawing/2014/main" id="{545EFEF4-2232-BBEF-2F73-879A9377F070}"/>
              </a:ext>
            </a:extLst>
          </p:cNvPr>
          <p:cNvSpPr txBox="1"/>
          <p:nvPr/>
        </p:nvSpPr>
        <p:spPr>
          <a:xfrm>
            <a:off x="5063762" y="3746919"/>
            <a:ext cx="4415601" cy="2732886"/>
          </a:xfrm>
          <a:prstGeom prst="rect">
            <a:avLst/>
          </a:prstGeom>
        </p:spPr>
        <p:txBody>
          <a:bodyPr vert="horz" lIns="91440" tIns="45720" rIns="91440" bIns="45720" rtlCol="0">
            <a:normAutofit/>
          </a:bodyPr>
          <a:lstStyle/>
          <a:p>
            <a:pPr lvl="0">
              <a:lnSpc>
                <a:spcPct val="90000"/>
              </a:lnSpc>
              <a:spcAft>
                <a:spcPts val="600"/>
              </a:spcAft>
            </a:pPr>
            <a:r>
              <a:rPr lang="en-US" sz="2000" dirty="0"/>
              <a:t>                    </a:t>
            </a:r>
            <a:r>
              <a:rPr lang="en-US" sz="2000" dirty="0">
                <a:effectLst/>
              </a:rPr>
              <a:t>OpenCV</a:t>
            </a:r>
          </a:p>
          <a:p>
            <a:pPr marL="1316355">
              <a:lnSpc>
                <a:spcPct val="90000"/>
              </a:lnSpc>
              <a:spcAft>
                <a:spcPts val="600"/>
              </a:spcAft>
            </a:pPr>
            <a:r>
              <a:rPr lang="en-US" sz="2000" dirty="0">
                <a:effectLst/>
              </a:rPr>
              <a:t>Pandas</a:t>
            </a:r>
          </a:p>
          <a:p>
            <a:pPr marL="1316355">
              <a:lnSpc>
                <a:spcPct val="90000"/>
              </a:lnSpc>
              <a:spcAft>
                <a:spcPts val="600"/>
              </a:spcAft>
            </a:pPr>
            <a:r>
              <a:rPr lang="en-US" sz="2000" dirty="0">
                <a:effectLst/>
              </a:rPr>
              <a:t>Pandas</a:t>
            </a:r>
          </a:p>
          <a:p>
            <a:pPr marL="1316355">
              <a:lnSpc>
                <a:spcPct val="90000"/>
              </a:lnSpc>
              <a:spcAft>
                <a:spcPts val="600"/>
              </a:spcAft>
            </a:pPr>
            <a:r>
              <a:rPr lang="en-US" sz="2000" dirty="0">
                <a:effectLst/>
              </a:rPr>
              <a:t>Microsoft Excel</a:t>
            </a:r>
          </a:p>
          <a:p>
            <a:pPr marL="1316355">
              <a:lnSpc>
                <a:spcPct val="90000"/>
              </a:lnSpc>
              <a:spcAft>
                <a:spcPts val="600"/>
              </a:spcAft>
            </a:pPr>
            <a:endParaRPr lang="en-US" sz="2000" dirty="0">
              <a:effectLst/>
            </a:endParaRPr>
          </a:p>
          <a:p>
            <a:pPr lvl="0">
              <a:lnSpc>
                <a:spcPct val="90000"/>
              </a:lnSpc>
              <a:spcAft>
                <a:spcPts val="600"/>
              </a:spcAft>
            </a:pPr>
            <a:endParaRPr lang="en-US" sz="2000" dirty="0">
              <a:effectLst/>
            </a:endParaRPr>
          </a:p>
          <a:p>
            <a:pPr lvl="0">
              <a:lnSpc>
                <a:spcPct val="90000"/>
              </a:lnSpc>
              <a:spcAft>
                <a:spcPts val="600"/>
              </a:spcAft>
            </a:pPr>
            <a:endParaRPr lang="en-US" sz="2000" dirty="0">
              <a:effectLst/>
            </a:endParaRP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a:xfrm>
            <a:off x="381000" y="6356350"/>
            <a:ext cx="2743200" cy="365125"/>
          </a:xfrm>
        </p:spPr>
        <p:txBody>
          <a:bodyPr vert="horz" lIns="91440" tIns="45720" rIns="91440" bIns="45720" rtlCol="0" anchor="ctr">
            <a:normAutofit/>
          </a:bodyPr>
          <a:lstStyle/>
          <a:p>
            <a:pPr>
              <a:spcAft>
                <a:spcPts val="600"/>
              </a:spcAft>
            </a:pPr>
            <a:fld id="{79C497D8-AFA6-424B-9876-402B886244CF}" type="datetime1">
              <a:rPr lang="en-US" smtClean="0"/>
              <a:pPr>
                <a:spcAft>
                  <a:spcPts val="600"/>
                </a:spcAft>
              </a:pPr>
              <a:t>11/14/2022</a:t>
            </a:fld>
            <a:endParaRPr lang="en-US"/>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5</a:t>
            </a:fld>
            <a:endParaRPr lang="en-US"/>
          </a:p>
        </p:txBody>
      </p:sp>
      <p:sp>
        <p:nvSpPr>
          <p:cNvPr id="12" name="TextBox 11">
            <a:extLst>
              <a:ext uri="{FF2B5EF4-FFF2-40B4-BE49-F238E27FC236}">
                <a16:creationId xmlns:a16="http://schemas.microsoft.com/office/drawing/2014/main" id="{F089E55A-BCF9-7055-8BB9-B41290DC527B}"/>
              </a:ext>
            </a:extLst>
          </p:cNvPr>
          <p:cNvSpPr txBox="1"/>
          <p:nvPr/>
        </p:nvSpPr>
        <p:spPr>
          <a:xfrm>
            <a:off x="881062" y="2825488"/>
            <a:ext cx="4663440" cy="2828613"/>
          </a:xfrm>
          <a:prstGeom prst="rect">
            <a:avLst/>
          </a:prstGeom>
        </p:spPr>
        <p:txBody>
          <a:bodyPr vert="horz" lIns="91440" tIns="45720" rIns="91440" bIns="45720" rtlCol="0">
            <a:normAutofit/>
          </a:bodyPr>
          <a:lstStyle/>
          <a:p>
            <a:pPr marL="685800" lvl="0" indent="-342900">
              <a:lnSpc>
                <a:spcPct val="90000"/>
              </a:lnSpc>
              <a:spcAft>
                <a:spcPts val="600"/>
              </a:spcAft>
              <a:buFont typeface="Wingdings" panose="05000000000000000000" pitchFamily="2" charset="2"/>
              <a:buChar char="§"/>
            </a:pPr>
            <a:r>
              <a:rPr lang="en-US" sz="2000" dirty="0">
                <a:effectLst/>
              </a:rPr>
              <a:t>IMAGE PROCESSING</a:t>
            </a:r>
          </a:p>
          <a:p>
            <a:pPr marL="685800" indent="-342900">
              <a:lnSpc>
                <a:spcPct val="90000"/>
              </a:lnSpc>
              <a:spcAft>
                <a:spcPts val="600"/>
              </a:spcAft>
              <a:buFont typeface="Wingdings" panose="05000000000000000000" pitchFamily="2" charset="2"/>
              <a:buChar char="§"/>
            </a:pPr>
            <a:r>
              <a:rPr lang="en-US" sz="2000" dirty="0">
                <a:effectLst/>
              </a:rPr>
              <a:t>FEATURE EXTRACTION</a:t>
            </a:r>
          </a:p>
          <a:p>
            <a:pPr marL="685800" indent="-342900">
              <a:lnSpc>
                <a:spcPct val="90000"/>
              </a:lnSpc>
              <a:spcAft>
                <a:spcPts val="600"/>
              </a:spcAft>
              <a:buFont typeface="Wingdings" panose="05000000000000000000" pitchFamily="2" charset="2"/>
              <a:buChar char="§"/>
            </a:pPr>
            <a:r>
              <a:rPr lang="en-US" sz="2000" dirty="0">
                <a:effectLst/>
              </a:rPr>
              <a:t>FACE RECOGNITION</a:t>
            </a:r>
          </a:p>
          <a:p>
            <a:pPr marL="685800" lvl="0" indent="-342900">
              <a:lnSpc>
                <a:spcPct val="90000"/>
              </a:lnSpc>
              <a:spcAft>
                <a:spcPts val="600"/>
              </a:spcAft>
              <a:buFont typeface="Wingdings" panose="05000000000000000000" pitchFamily="2" charset="2"/>
              <a:buChar char="§"/>
            </a:pPr>
            <a:r>
              <a:rPr lang="en-US" sz="2000" dirty="0">
                <a:effectLst/>
              </a:rPr>
              <a:t>IMAGE CLUSTERING</a:t>
            </a:r>
          </a:p>
          <a:p>
            <a:pPr marL="342900" lvl="0">
              <a:lnSpc>
                <a:spcPct val="90000"/>
              </a:lnSpc>
              <a:spcAft>
                <a:spcPts val="600"/>
              </a:spcAft>
            </a:pPr>
            <a:endParaRPr lang="en-US" sz="2000" dirty="0">
              <a:effectLst/>
            </a:endParaRPr>
          </a:p>
        </p:txBody>
      </p:sp>
      <p:sp>
        <p:nvSpPr>
          <p:cNvPr id="19" name="Content Placeholder 7">
            <a:extLst>
              <a:ext uri="{FF2B5EF4-FFF2-40B4-BE49-F238E27FC236}">
                <a16:creationId xmlns:a16="http://schemas.microsoft.com/office/drawing/2014/main" id="{F20A942E-56D5-574E-6EFF-67AEA3465135}"/>
              </a:ext>
            </a:extLst>
          </p:cNvPr>
          <p:cNvSpPr>
            <a:spLocks noGrp="1"/>
          </p:cNvSpPr>
          <p:nvPr>
            <p:ph idx="11"/>
          </p:nvPr>
        </p:nvSpPr>
        <p:spPr>
          <a:xfrm>
            <a:off x="6057083" y="3133694"/>
            <a:ext cx="4663440" cy="522514"/>
          </a:xfrm>
        </p:spPr>
        <p:txBody>
          <a:bodyPr/>
          <a:lstStyle/>
          <a:p>
            <a:r>
              <a:rPr lang="en-US" sz="2400" dirty="0">
                <a:effectLst/>
              </a:rPr>
              <a:t>SOFTWARE DESCRIPTION</a:t>
            </a:r>
          </a:p>
          <a:p>
            <a:endParaRPr lang="en-US" dirty="0"/>
          </a:p>
        </p:txBody>
      </p:sp>
      <p:sp>
        <p:nvSpPr>
          <p:cNvPr id="9" name="TextBox 8">
            <a:extLst>
              <a:ext uri="{FF2B5EF4-FFF2-40B4-BE49-F238E27FC236}">
                <a16:creationId xmlns:a16="http://schemas.microsoft.com/office/drawing/2014/main" id="{EC5740B4-12E7-55C5-C793-6C75498C154B}"/>
              </a:ext>
            </a:extLst>
          </p:cNvPr>
          <p:cNvSpPr txBox="1"/>
          <p:nvPr/>
        </p:nvSpPr>
        <p:spPr>
          <a:xfrm>
            <a:off x="714375" y="1819907"/>
            <a:ext cx="8698775" cy="522514"/>
          </a:xfrm>
          <a:prstGeom prst="rect">
            <a:avLst/>
          </a:prstGeom>
        </p:spPr>
        <p:txBody>
          <a:bodyPr vert="horz" lIns="91440" tIns="45720" rIns="91440" bIns="45720" rtlCol="0">
            <a:noAutofit/>
          </a:bodyPr>
          <a:lstStyle/>
          <a:p>
            <a:pPr marL="457200">
              <a:lnSpc>
                <a:spcPct val="90000"/>
              </a:lnSpc>
              <a:spcAft>
                <a:spcPts val="600"/>
              </a:spcAft>
            </a:pPr>
            <a:r>
              <a:rPr lang="en-US" sz="1600" b="1" dirty="0">
                <a:effectLst/>
                <a:latin typeface="+mj-lt"/>
              </a:rPr>
              <a:t>Automatic Attendance Marker is a model and web or android Application that helps in marking attendance. It takes less time than the traditional attendance marking system.</a:t>
            </a:r>
          </a:p>
          <a:p>
            <a:pPr marL="457200">
              <a:lnSpc>
                <a:spcPct val="90000"/>
              </a:lnSpc>
              <a:spcAft>
                <a:spcPts val="600"/>
              </a:spcAft>
            </a:pPr>
            <a:endParaRPr lang="en-US" sz="1600" b="1" dirty="0">
              <a:effectLst/>
              <a:latin typeface="+mj-lt"/>
            </a:endParaRPr>
          </a:p>
        </p:txBody>
      </p:sp>
    </p:spTree>
    <p:extLst>
      <p:ext uri="{BB962C8B-B14F-4D97-AF65-F5344CB8AC3E}">
        <p14:creationId xmlns:p14="http://schemas.microsoft.com/office/powerpoint/2010/main" val="93249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664418" y="198783"/>
            <a:ext cx="8401624" cy="768309"/>
          </a:xfrm>
        </p:spPr>
        <p:txBody>
          <a:bodyPr/>
          <a:lstStyle/>
          <a:p>
            <a:r>
              <a:rPr lang="en-US" sz="3200" dirty="0"/>
              <a:t>OVERVIEW</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11/14/2022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6</a:t>
            </a:fld>
            <a:endParaRPr lang="en-US" dirty="0"/>
          </a:p>
        </p:txBody>
      </p:sp>
      <p:sp>
        <p:nvSpPr>
          <p:cNvPr id="30" name="TextBox 29">
            <a:extLst>
              <a:ext uri="{FF2B5EF4-FFF2-40B4-BE49-F238E27FC236}">
                <a16:creationId xmlns:a16="http://schemas.microsoft.com/office/drawing/2014/main" id="{F2C367E2-3D50-D36B-CC01-87E06ED8D5B7}"/>
              </a:ext>
            </a:extLst>
          </p:cNvPr>
          <p:cNvSpPr txBox="1"/>
          <p:nvPr/>
        </p:nvSpPr>
        <p:spPr>
          <a:xfrm>
            <a:off x="664417" y="1032727"/>
            <a:ext cx="8698775" cy="835829"/>
          </a:xfrm>
          <a:prstGeom prst="rect">
            <a:avLst/>
          </a:prstGeom>
        </p:spPr>
        <p:txBody>
          <a:bodyPr vert="horz" lIns="91440" tIns="45720" rIns="91440" bIns="45720" rtlCol="0">
            <a:noAutofit/>
          </a:bodyPr>
          <a:lstStyle/>
          <a:p>
            <a:pPr marL="457200">
              <a:lnSpc>
                <a:spcPct val="90000"/>
              </a:lnSpc>
              <a:spcAft>
                <a:spcPts val="600"/>
              </a:spcAft>
            </a:pPr>
            <a:r>
              <a:rPr lang="en-US" sz="1400" b="1" dirty="0">
                <a:effectLst/>
                <a:latin typeface="+mj-lt"/>
              </a:rPr>
              <a:t>In this project Model the attendance of the class students will be marked automatically , by using live video in which multiple faces will be detected at the same time and will be recognized by the prestored dataset and finally the attendance will be marked .</a:t>
            </a:r>
          </a:p>
          <a:p>
            <a:pPr marL="457200">
              <a:lnSpc>
                <a:spcPct val="90000"/>
              </a:lnSpc>
              <a:spcAft>
                <a:spcPts val="600"/>
              </a:spcAft>
            </a:pPr>
            <a:endParaRPr lang="en-US" sz="1400" b="1" dirty="0">
              <a:effectLst/>
              <a:latin typeface="+mj-lt"/>
            </a:endParaRPr>
          </a:p>
          <a:p>
            <a:pPr marL="457200">
              <a:lnSpc>
                <a:spcPct val="90000"/>
              </a:lnSpc>
              <a:spcAft>
                <a:spcPts val="600"/>
              </a:spcAft>
            </a:pPr>
            <a:r>
              <a:rPr lang="en-US" sz="2800" b="1" dirty="0">
                <a:effectLst/>
                <a:latin typeface="+mj-lt"/>
              </a:rPr>
              <a:t>PROJECT HIGHLIGHTS</a:t>
            </a:r>
          </a:p>
        </p:txBody>
      </p:sp>
      <p:pic>
        <p:nvPicPr>
          <p:cNvPr id="32" name="Picture 31">
            <a:extLst>
              <a:ext uri="{FF2B5EF4-FFF2-40B4-BE49-F238E27FC236}">
                <a16:creationId xmlns:a16="http://schemas.microsoft.com/office/drawing/2014/main" id="{A467BF69-D8FD-23E3-FD28-BE4C982051A9}"/>
              </a:ext>
            </a:extLst>
          </p:cNvPr>
          <p:cNvPicPr>
            <a:picLocks noChangeAspect="1"/>
          </p:cNvPicPr>
          <p:nvPr/>
        </p:nvPicPr>
        <p:blipFill>
          <a:blip r:embed="rId2"/>
          <a:stretch>
            <a:fillRect/>
          </a:stretch>
        </p:blipFill>
        <p:spPr>
          <a:xfrm>
            <a:off x="1314364" y="2409245"/>
            <a:ext cx="7681560" cy="4010397"/>
          </a:xfrm>
          <a:prstGeom prst="rect">
            <a:avLst/>
          </a:prstGeom>
        </p:spPr>
      </p:pic>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F2C367E2-3D50-D36B-CC01-87E06ED8D5B7}"/>
              </a:ext>
            </a:extLst>
          </p:cNvPr>
          <p:cNvSpPr txBox="1"/>
          <p:nvPr/>
        </p:nvSpPr>
        <p:spPr>
          <a:xfrm>
            <a:off x="1167492" y="381000"/>
            <a:ext cx="9779183" cy="1325563"/>
          </a:xfrm>
          <a:prstGeom prst="rect">
            <a:avLst/>
          </a:prstGeom>
        </p:spPr>
        <p:txBody>
          <a:bodyPr vert="horz" lIns="91440" tIns="45720" rIns="91440" bIns="45720" rtlCol="0" anchor="b">
            <a:normAutofit/>
          </a:bodyPr>
          <a:lstStyle/>
          <a:p>
            <a:pPr marL="457200">
              <a:lnSpc>
                <a:spcPct val="90000"/>
              </a:lnSpc>
              <a:spcBef>
                <a:spcPct val="0"/>
              </a:spcBef>
              <a:spcAft>
                <a:spcPts val="600"/>
              </a:spcAft>
            </a:pPr>
            <a:r>
              <a:rPr lang="en-US" sz="4800" b="1" kern="1200">
                <a:effectLst/>
                <a:latin typeface="+mj-lt"/>
                <a:ea typeface="+mj-ea"/>
                <a:cs typeface="+mj-cs"/>
              </a:rPr>
              <a:t>PROJECT HIGHLIGHTS</a:t>
            </a:r>
          </a:p>
        </p:txBody>
      </p:sp>
      <p:pic>
        <p:nvPicPr>
          <p:cNvPr id="9" name="Picture 8">
            <a:extLst>
              <a:ext uri="{FF2B5EF4-FFF2-40B4-BE49-F238E27FC236}">
                <a16:creationId xmlns:a16="http://schemas.microsoft.com/office/drawing/2014/main" id="{82791DBF-CE2E-90E9-2827-8D57F0415C7F}"/>
              </a:ext>
            </a:extLst>
          </p:cNvPr>
          <p:cNvPicPr>
            <a:picLocks noChangeAspect="1"/>
          </p:cNvPicPr>
          <p:nvPr/>
        </p:nvPicPr>
        <p:blipFill>
          <a:blip r:embed="rId2"/>
          <a:stretch>
            <a:fillRect/>
          </a:stretch>
        </p:blipFill>
        <p:spPr>
          <a:xfrm>
            <a:off x="1167493" y="2531819"/>
            <a:ext cx="4663440" cy="2821381"/>
          </a:xfrm>
          <a:prstGeom prst="rect">
            <a:avLst/>
          </a:prstGeom>
          <a:noFill/>
        </p:spPr>
      </p:pic>
      <p:sp>
        <p:nvSpPr>
          <p:cNvPr id="3" name="Date Placeholder 2">
            <a:extLst>
              <a:ext uri="{FF2B5EF4-FFF2-40B4-BE49-F238E27FC236}">
                <a16:creationId xmlns:a16="http://schemas.microsoft.com/office/drawing/2014/main" id="{7517F12A-7304-B447-BEB8-A99EA8009F15}"/>
              </a:ext>
            </a:extLst>
          </p:cNvPr>
          <p:cNvSpPr>
            <a:spLocks noGrp="1"/>
          </p:cNvSpPr>
          <p:nvPr>
            <p:ph type="dt" sz="half" idx="2"/>
          </p:nvPr>
        </p:nvSpPr>
        <p:spPr>
          <a:xfrm>
            <a:off x="381000" y="6356350"/>
            <a:ext cx="2743200" cy="365125"/>
          </a:xfrm>
        </p:spPr>
        <p:txBody>
          <a:bodyPr vert="horz" lIns="91440" tIns="45720" rIns="91440" bIns="45720" rtlCol="0" anchor="ctr">
            <a:normAutofit/>
          </a:bodyPr>
          <a:lstStyle/>
          <a:p>
            <a:pPr>
              <a:spcAft>
                <a:spcPts val="600"/>
              </a:spcAft>
            </a:pPr>
            <a:fld id="{F742F39E-1B75-804F-BDAE-BCC03958AB94}" type="datetime1">
              <a:rPr lang="en-US" smtClean="0"/>
              <a:pPr>
                <a:spcAft>
                  <a:spcPts val="600"/>
                </a:spcAft>
              </a:pPr>
              <a:t>11/14/2022</a:t>
            </a:fld>
            <a:endParaRPr lang="en-US"/>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a:xfrm>
            <a:off x="10153276" y="6356350"/>
            <a:ext cx="1657723"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7</a:t>
            </a:fld>
            <a:endParaRPr lang="en-US"/>
          </a:p>
        </p:txBody>
      </p:sp>
      <p:pic>
        <p:nvPicPr>
          <p:cNvPr id="11" name="Picture 10">
            <a:extLst>
              <a:ext uri="{FF2B5EF4-FFF2-40B4-BE49-F238E27FC236}">
                <a16:creationId xmlns:a16="http://schemas.microsoft.com/office/drawing/2014/main" id="{33F2D8B2-87F0-34A1-4501-7DD4E24AD4C2}"/>
              </a:ext>
            </a:extLst>
          </p:cNvPr>
          <p:cNvPicPr>
            <a:picLocks noChangeAspect="1"/>
          </p:cNvPicPr>
          <p:nvPr/>
        </p:nvPicPr>
        <p:blipFill>
          <a:blip r:embed="rId3"/>
          <a:stretch>
            <a:fillRect/>
          </a:stretch>
        </p:blipFill>
        <p:spPr>
          <a:xfrm>
            <a:off x="6283235" y="2572624"/>
            <a:ext cx="4663440" cy="2739770"/>
          </a:xfrm>
          <a:prstGeom prst="rect">
            <a:avLst/>
          </a:prstGeom>
          <a:noFill/>
        </p:spPr>
      </p:pic>
      <p:sp>
        <p:nvSpPr>
          <p:cNvPr id="35" name="Content Placeholder 7">
            <a:extLst>
              <a:ext uri="{FF2B5EF4-FFF2-40B4-BE49-F238E27FC236}">
                <a16:creationId xmlns:a16="http://schemas.microsoft.com/office/drawing/2014/main" id="{51E4F70E-5CF2-617D-B318-2529500363B7}"/>
              </a:ext>
            </a:extLst>
          </p:cNvPr>
          <p:cNvSpPr>
            <a:spLocks noGrp="1"/>
          </p:cNvSpPr>
          <p:nvPr>
            <p:ph idx="11"/>
          </p:nvPr>
        </p:nvSpPr>
        <p:spPr>
          <a:xfrm>
            <a:off x="1167493" y="2005689"/>
            <a:ext cx="4663440" cy="522514"/>
          </a:xfrm>
        </p:spPr>
        <p:txBody>
          <a:bodyPr vert="horz" lIns="91440" tIns="45720" rIns="91440" bIns="45720" rtlCol="0">
            <a:normAutofit/>
          </a:bodyPr>
          <a:lstStyle/>
          <a:p>
            <a:r>
              <a:rPr lang="en-US" dirty="0"/>
              <a:t>Webcam Opens</a:t>
            </a:r>
          </a:p>
        </p:txBody>
      </p:sp>
      <p:sp>
        <p:nvSpPr>
          <p:cNvPr id="37" name="Content Placeholder 8">
            <a:extLst>
              <a:ext uri="{FF2B5EF4-FFF2-40B4-BE49-F238E27FC236}">
                <a16:creationId xmlns:a16="http://schemas.microsoft.com/office/drawing/2014/main" id="{4FCDBC96-59D4-770D-EEAA-F7DD27283FB4}"/>
              </a:ext>
            </a:extLst>
          </p:cNvPr>
          <p:cNvSpPr>
            <a:spLocks noGrp="1"/>
          </p:cNvSpPr>
          <p:nvPr>
            <p:ph idx="12"/>
          </p:nvPr>
        </p:nvSpPr>
        <p:spPr>
          <a:xfrm>
            <a:off x="6283235" y="2005689"/>
            <a:ext cx="4663440" cy="522514"/>
          </a:xfrm>
        </p:spPr>
        <p:txBody>
          <a:bodyPr vert="horz" lIns="91440" tIns="45720" rIns="91440" bIns="45720" rtlCol="0">
            <a:normAutofit/>
          </a:bodyPr>
          <a:lstStyle/>
          <a:p>
            <a:r>
              <a:rPr lang="en-US" dirty="0"/>
              <a:t>Attendance record in database</a:t>
            </a:r>
          </a:p>
        </p:txBody>
      </p:sp>
    </p:spTree>
    <p:extLst>
      <p:ext uri="{BB962C8B-B14F-4D97-AF65-F5344CB8AC3E}">
        <p14:creationId xmlns:p14="http://schemas.microsoft.com/office/powerpoint/2010/main" val="227637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nchor="b">
            <a:normAutofit/>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17467"/>
            <a:ext cx="9779182" cy="3366815"/>
          </a:xfrm>
        </p:spPr>
        <p:txBody>
          <a:bodyPr vert="horz" lIns="91440" tIns="45720" rIns="91440" bIns="45720" rtlCol="0">
            <a:normAutofit/>
          </a:bodyPr>
          <a:lstStyle/>
          <a:p>
            <a:r>
              <a:rPr lang="en-US" sz="2600" b="0" i="0">
                <a:effectLst/>
              </a:rPr>
              <a:t>The main goal and objective of this automated attendance system of face detection and recognition is to present face recognition in real time environment for educational institutes or an organization to see and mark the attendance of their students and employees on a daily basis to keep track of their presence. The system will mark and record the attendance in any environment. This system is purely automated and user can capture video and accordingly attendance will be marked, improving the accuracy to great extent and finally the attendance report will be generated.</a:t>
            </a:r>
            <a:endParaRPr lang="en-US" sz="2600"/>
          </a:p>
        </p:txBody>
      </p:sp>
      <p:sp>
        <p:nvSpPr>
          <p:cNvPr id="11" name="Date Placeholder 3">
            <a:extLst>
              <a:ext uri="{FF2B5EF4-FFF2-40B4-BE49-F238E27FC236}">
                <a16:creationId xmlns:a16="http://schemas.microsoft.com/office/drawing/2014/main" id="{6FB2D88B-AC72-F6E3-DED0-7B39A83DA0F8}"/>
              </a:ext>
            </a:extLst>
          </p:cNvPr>
          <p:cNvSpPr>
            <a:spLocks noGrp="1"/>
          </p:cNvSpPr>
          <p:nvPr>
            <p:ph type="dt" sz="half" idx="2"/>
          </p:nvPr>
        </p:nvSpPr>
        <p:spPr>
          <a:xfrm>
            <a:off x="381000" y="6356350"/>
            <a:ext cx="2743200" cy="365125"/>
          </a:xfrm>
        </p:spPr>
        <p:txBody>
          <a:bodyPr/>
          <a:lstStyle/>
          <a:p>
            <a:pPr>
              <a:spcAft>
                <a:spcPts val="600"/>
              </a:spcAft>
            </a:pPr>
            <a:fld id="{DD9C8446-696E-6942-B6C8-CC9CAD0B34E0}" type="datetime1">
              <a:rPr lang="en-US" smtClean="0"/>
              <a:pPr>
                <a:spcAft>
                  <a:spcPts val="600"/>
                </a:spcAft>
              </a:pPr>
              <a:t>11/14/2022</a:t>
            </a:fld>
            <a:endParaRPr lang="en-US"/>
          </a:p>
        </p:txBody>
      </p:sp>
      <p:sp>
        <p:nvSpPr>
          <p:cNvPr id="13" name="Footer Placeholder 4">
            <a:extLst>
              <a:ext uri="{FF2B5EF4-FFF2-40B4-BE49-F238E27FC236}">
                <a16:creationId xmlns:a16="http://schemas.microsoft.com/office/drawing/2014/main" id="{2C192A64-AAB8-AB45-1E34-A1B9F3CD8750}"/>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286763" y="685042"/>
            <a:ext cx="6220278" cy="2387600"/>
          </a:xfrm>
        </p:spPr>
        <p:txBody>
          <a:bodyPr/>
          <a:lstStyle/>
          <a:p>
            <a:r>
              <a:rPr lang="en-US" sz="66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827280" y="4096992"/>
            <a:ext cx="4510389" cy="2544419"/>
          </a:xfrm>
        </p:spPr>
        <p:txBody>
          <a:bodyPr>
            <a:normAutofit fontScale="32500" lnSpcReduction="20000"/>
          </a:bodyPr>
          <a:lstStyle/>
          <a:p>
            <a:r>
              <a:rPr lang="en-US" sz="8000" b="1" u="sng" dirty="0"/>
              <a:t>Presented by-</a:t>
            </a:r>
          </a:p>
          <a:p>
            <a:r>
              <a:rPr lang="en-US" sz="6000" b="1" dirty="0"/>
              <a:t>Shaurya Awasthi </a:t>
            </a:r>
          </a:p>
          <a:p>
            <a:r>
              <a:rPr lang="en-US" sz="6000" b="1" dirty="0"/>
              <a:t>(2000290120142)     CS-5C</a:t>
            </a:r>
          </a:p>
          <a:p>
            <a:r>
              <a:rPr lang="en-US" sz="6000" b="1" dirty="0"/>
              <a:t>Sparsh Verma</a:t>
            </a:r>
          </a:p>
          <a:p>
            <a:r>
              <a:rPr lang="en-US" sz="6000" b="1" dirty="0"/>
              <a:t>(2000290120164)     CS-5C</a:t>
            </a:r>
          </a:p>
          <a:p>
            <a:r>
              <a:rPr lang="en-US" sz="6000" b="1" dirty="0"/>
              <a:t>Tushar Sharma</a:t>
            </a:r>
          </a:p>
          <a:p>
            <a:r>
              <a:rPr lang="en-US" sz="6000" b="1" dirty="0"/>
              <a:t>(2000290120177)     CS-5C</a:t>
            </a:r>
          </a:p>
          <a:p>
            <a:endParaRPr lang="en-US" sz="1600" b="1" dirty="0"/>
          </a:p>
          <a:p>
            <a:endParaRPr lang="en-US" sz="1600" b="1"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35B04070C7AF408A65736C184B8BF8" ma:contentTypeVersion="2" ma:contentTypeDescription="Create a new document." ma:contentTypeScope="" ma:versionID="4136ad310fc95a8b976f3b791a9017aa">
  <xsd:schema xmlns:xsd="http://www.w3.org/2001/XMLSchema" xmlns:xs="http://www.w3.org/2001/XMLSchema" xmlns:p="http://schemas.microsoft.com/office/2006/metadata/properties" xmlns:ns3="f20ff63e-0060-4d58-b1b3-cd7680176a9f" targetNamespace="http://schemas.microsoft.com/office/2006/metadata/properties" ma:root="true" ma:fieldsID="cf910709b5c80fc0279cf3d133318a66" ns3:_="">
    <xsd:import namespace="f20ff63e-0060-4d58-b1b3-cd7680176a9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0ff63e-0060-4d58-b1b3-cd7680176a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6DB23E-2A2D-4A50-ABE7-D6EB71AC39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0ff63e-0060-4d58-b1b3-cd7680176a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purl.org/dc/dcmitype/"/>
    <ds:schemaRef ds:uri="http://purl.org/dc/terms/"/>
    <ds:schemaRef ds:uri="http://purl.org/dc/elements/1.1/"/>
    <ds:schemaRef ds:uri="http://www.w3.org/XML/1998/namespace"/>
    <ds:schemaRef ds:uri="http://schemas.microsoft.com/office/2006/documentManagement/types"/>
    <ds:schemaRef ds:uri="f20ff63e-0060-4d58-b1b3-cd7680176a9f"/>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{B27A989C-0CA9-405B-A730-4F08B29895A5}tf45331398_win32</Template>
  <TotalTime>90</TotalTime>
  <Words>441</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Wingdings</vt:lpstr>
      <vt:lpstr>Office Theme</vt:lpstr>
      <vt:lpstr>Automatic Attendance Marker </vt:lpstr>
      <vt:lpstr>Agenda</vt:lpstr>
      <vt:lpstr>Introduction</vt:lpstr>
      <vt:lpstr>Objective</vt:lpstr>
      <vt:lpstr>Methodology </vt:lpstr>
      <vt:lpstr>OVERVIEW</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Attendance Marker </dc:title>
  <dc:creator>tushar.2024cs1028</dc:creator>
  <cp:lastModifiedBy>Shaurya Awasthi</cp:lastModifiedBy>
  <cp:revision>3</cp:revision>
  <dcterms:created xsi:type="dcterms:W3CDTF">2022-11-14T16:33:26Z</dcterms:created>
  <dcterms:modified xsi:type="dcterms:W3CDTF">2022-11-14T18:16:14Z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0x0101001435B04070C7AF408A65736C184B8BF8</vt:lpwstr>
  </property>
</Properties>
</file>