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55123-CBA2-4D5F-9831-0E0D08914E2F}" v="12" dt="2024-07-16T18:59:42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CBBE-248D-4F05-9508-6731115D8273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B4B66-DCF6-4712-95E1-A0DE941BE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53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B4B66-DCF6-4712-95E1-A0DE941BE2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25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1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B489-2700-A69A-E9FC-377353AAE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5C177-80B6-26EA-D274-4D7E610E7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IN" dirty="0"/>
              <a:t>Amodini A P</a:t>
            </a:r>
          </a:p>
        </p:txBody>
      </p:sp>
    </p:spTree>
    <p:extLst>
      <p:ext uri="{BB962C8B-B14F-4D97-AF65-F5344CB8AC3E}">
        <p14:creationId xmlns:p14="http://schemas.microsoft.com/office/powerpoint/2010/main" val="2068866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B461-56E3-CF46-8805-9C7ECE86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IDEA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ADC60B-D932-913A-A566-A640E6DF7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535" y="3022471"/>
            <a:ext cx="1160978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Layout Suggestions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generative models (such as GANs or VAEs) to suggest new layouts based on existing successful designs,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helping architects during the ideation phase.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45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AB27-677B-09AE-9BBA-68A42587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47300"/>
          </a:xfrm>
        </p:spPr>
        <p:txBody>
          <a:bodyPr/>
          <a:lstStyle/>
          <a:p>
            <a:r>
              <a:rPr lang="en-IN" dirty="0"/>
              <a:t>Image Examination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8EBCF-CCF9-159B-CCDB-01A6260C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369574"/>
            <a:ext cx="9603275" cy="313649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Image Review: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Conducted a thorough examination of all images within the folder.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Duplicate Identification: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Identified several duplicate images during the review process.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Optimization: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Successfully removed all duplicate images to streamline the folder contents.</a:t>
            </a:r>
          </a:p>
        </p:txBody>
      </p:sp>
    </p:spTree>
    <p:extLst>
      <p:ext uri="{BB962C8B-B14F-4D97-AF65-F5344CB8AC3E}">
        <p14:creationId xmlns:p14="http://schemas.microsoft.com/office/powerpoint/2010/main" val="96564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5E54-4534-53AD-CDC0-C4AF6A03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Generation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D606E1-1BF2-EAF5-D380-06E4625142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309" y="2410794"/>
            <a:ext cx="1188338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Feature Selection: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Considered multiple features, including: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Area , Perimeter, Angles</a:t>
            </a:r>
            <a:r>
              <a:rPr lang="en-US" altLang="en-US" dirty="0">
                <a:latin typeface="Arial" panose="020B0604020202020204" pitchFamily="34" charset="0"/>
              </a:rPr>
              <a:t> 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corners ,Compactness</a:t>
            </a:r>
            <a:r>
              <a:rPr lang="en-US" altLang="en-US" dirty="0">
                <a:latin typeface="Arial" panose="020B0604020202020204" pitchFamily="34" charset="0"/>
              </a:rPr>
              <a:t> 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hull points ,Mean edge length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Conducted a thorough exploratory data analysis (EDA) to evaluate the relevance and significance of each feature.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Optimization: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the most relevant features based on EDA results for further analysis and model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2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7C7B-36FC-54DC-E169-9EB33D7D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 – Grouping images into families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790934-2175-2F26-0ADA-869FEEB82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Dimensionality Reduction: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the dimensionality of the image data for efficient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 Method: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Employed K-means clustering to group similar images into distinct families.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categorized images into coherent groups based on similarity.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7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2ADCF-9E73-9606-7546-5B425D7342B7}"/>
              </a:ext>
            </a:extLst>
          </p:cNvPr>
          <p:cNvSpPr txBox="1"/>
          <p:nvPr/>
        </p:nvSpPr>
        <p:spPr>
          <a:xfrm>
            <a:off x="1376517" y="0"/>
            <a:ext cx="200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Group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B6CC8-78A9-DBB5-D1FD-2D941FF0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4" y="636199"/>
            <a:ext cx="2059859" cy="2020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0F50A-23EE-7545-71BA-FD888D6E6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82" y="2656236"/>
            <a:ext cx="2073902" cy="1917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FACB37-36D6-69D6-29A9-51515B274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3" y="4479724"/>
            <a:ext cx="2059859" cy="21896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2CEF81-4A27-F09F-32EB-411C42D67809}"/>
              </a:ext>
            </a:extLst>
          </p:cNvPr>
          <p:cNvSpPr txBox="1"/>
          <p:nvPr/>
        </p:nvSpPr>
        <p:spPr>
          <a:xfrm>
            <a:off x="6026417" y="-17460"/>
            <a:ext cx="156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Group</a:t>
            </a:r>
            <a:r>
              <a:rPr lang="en-IN" dirty="0"/>
              <a:t> </a:t>
            </a:r>
            <a:r>
              <a:rPr lang="en-IN" sz="2800" dirty="0"/>
              <a:t>1</a:t>
            </a:r>
            <a:r>
              <a:rPr lang="en-IN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37C11A-AB9D-4C3B-D76A-27DDE1195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202" y="606489"/>
            <a:ext cx="2165599" cy="1917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84E03A-23C5-579E-C618-EB1773D60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458" y="4390982"/>
            <a:ext cx="2031343" cy="21577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71758E-86B5-BF86-ECF1-03AE4E82E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3675" y="2523778"/>
            <a:ext cx="1788585" cy="19525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F3C2F2-AC72-D1E7-C252-5AE253382CF2}"/>
              </a:ext>
            </a:extLst>
          </p:cNvPr>
          <p:cNvSpPr txBox="1"/>
          <p:nvPr/>
        </p:nvSpPr>
        <p:spPr>
          <a:xfrm>
            <a:off x="9947138" y="0"/>
            <a:ext cx="200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Group 2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C98A5DB-31EF-B8AF-1C60-2E8D3EEFA5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8899" y="661185"/>
            <a:ext cx="1916478" cy="18742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F7748B-B388-1082-D4EC-C851C44ACB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9646" y="2673442"/>
            <a:ext cx="2360764" cy="17447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1FCA0A-985B-C382-7706-DCF5C9ACAA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8094" y="4606144"/>
            <a:ext cx="2463789" cy="187429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2161C3-5C86-6782-B253-190778434128}"/>
              </a:ext>
            </a:extLst>
          </p:cNvPr>
          <p:cNvCxnSpPr/>
          <p:nvPr/>
        </p:nvCxnSpPr>
        <p:spPr>
          <a:xfrm>
            <a:off x="4289084" y="0"/>
            <a:ext cx="115768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19748B-E56E-8331-C7F0-03D072F4B1E6}"/>
              </a:ext>
            </a:extLst>
          </p:cNvPr>
          <p:cNvCxnSpPr/>
          <p:nvPr/>
        </p:nvCxnSpPr>
        <p:spPr>
          <a:xfrm>
            <a:off x="8782260" y="0"/>
            <a:ext cx="115768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7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5079-4AE0-DE38-1561-674A25EA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Classifying Layout Complexity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1CA38B-EDC8-713B-E80A-E165F04F97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32879"/>
            <a:ext cx="978024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Utilized compactness as a key feature to assess layout complexity.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Criteria: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Categorized layouts into three complexity levels: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complexity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 complexity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complexity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classified images based on their layout complexity using the established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4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6DC66F-29F2-5538-8A49-003EAD3A8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83" y="821485"/>
            <a:ext cx="2758932" cy="2194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F0F69-40A5-B195-BE50-57086406F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83" y="3426543"/>
            <a:ext cx="2758932" cy="2516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7FC840-4955-221C-8BB1-4B645A2FD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571" y="821485"/>
            <a:ext cx="2847422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594F80-7DE0-082F-A278-11250D093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1571" y="3426544"/>
            <a:ext cx="2847422" cy="2516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5EDE9A-15DA-E3DA-C2CE-F4E19AFCC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7353" y="821485"/>
            <a:ext cx="2847422" cy="2194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51675E-4A50-D9BF-9435-EB471C95B7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7353" y="3509625"/>
            <a:ext cx="2847422" cy="24285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9F6B4A-3A29-36FF-0EF7-1D2940BD2650}"/>
              </a:ext>
            </a:extLst>
          </p:cNvPr>
          <p:cNvSpPr txBox="1"/>
          <p:nvPr/>
        </p:nvSpPr>
        <p:spPr>
          <a:xfrm>
            <a:off x="1301793" y="205607"/>
            <a:ext cx="213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45AB0-C409-CACF-B23C-EDA87C05EA0B}"/>
              </a:ext>
            </a:extLst>
          </p:cNvPr>
          <p:cNvSpPr txBox="1"/>
          <p:nvPr/>
        </p:nvSpPr>
        <p:spPr>
          <a:xfrm>
            <a:off x="9879942" y="236385"/>
            <a:ext cx="10102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D1BE2-8B1B-715A-A69D-84B8A7412B36}"/>
              </a:ext>
            </a:extLst>
          </p:cNvPr>
          <p:cNvSpPr txBox="1"/>
          <p:nvPr/>
        </p:nvSpPr>
        <p:spPr>
          <a:xfrm>
            <a:off x="5651827" y="205607"/>
            <a:ext cx="1206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MEDIUM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394BE-CC67-41B7-03AE-009FE39D2BBB}"/>
              </a:ext>
            </a:extLst>
          </p:cNvPr>
          <p:cNvSpPr txBox="1"/>
          <p:nvPr/>
        </p:nvSpPr>
        <p:spPr>
          <a:xfrm>
            <a:off x="10463732" y="6252283"/>
            <a:ext cx="1954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Accuracy = 97%</a:t>
            </a:r>
          </a:p>
        </p:txBody>
      </p:sp>
    </p:spTree>
    <p:extLst>
      <p:ext uri="{BB962C8B-B14F-4D97-AF65-F5344CB8AC3E}">
        <p14:creationId xmlns:p14="http://schemas.microsoft.com/office/powerpoint/2010/main" val="362568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30C6-58A7-F785-3B46-7E33C3D6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3 – Identifying The family for AN Image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9D60BD-672F-0E1F-B52A-D441906584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525" y="2418924"/>
            <a:ext cx="1188338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Approach: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classification model to assign images to predefined families based on their visual characteristics.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Leveraged supervised learning techniques to train the model on labeled image data from identified families.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the model to accurately classify new images into their respective families based on learned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1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145A6-9061-F47B-6D71-AA3FF503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18" y="221717"/>
            <a:ext cx="4463191" cy="25903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A1D4FA-7AEC-A449-A299-803B70EFCCDD}"/>
              </a:ext>
            </a:extLst>
          </p:cNvPr>
          <p:cNvSpPr txBox="1"/>
          <p:nvPr/>
        </p:nvSpPr>
        <p:spPr>
          <a:xfrm>
            <a:off x="6096000" y="1147539"/>
            <a:ext cx="5230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This image was classified as belonging to Group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1454D-4485-7D3F-D2A0-20927E4AC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2" y="3308556"/>
            <a:ext cx="4463191" cy="2816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9C3476-14A2-6D0C-E460-E01819075895}"/>
              </a:ext>
            </a:extLst>
          </p:cNvPr>
          <p:cNvSpPr txBox="1"/>
          <p:nvPr/>
        </p:nvSpPr>
        <p:spPr>
          <a:xfrm>
            <a:off x="6096000" y="4129239"/>
            <a:ext cx="5336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This image was classified as belonging to Group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A035B7-8D8D-81C6-F175-9E0909F8ABD1}"/>
              </a:ext>
            </a:extLst>
          </p:cNvPr>
          <p:cNvSpPr txBox="1"/>
          <p:nvPr/>
        </p:nvSpPr>
        <p:spPr>
          <a:xfrm>
            <a:off x="6106161" y="5649387"/>
            <a:ext cx="1728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Accuracy = 93%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537682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875</TotalTime>
  <Words>352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Architecture</vt:lpstr>
      <vt:lpstr>Image Examination and Optimization</vt:lpstr>
      <vt:lpstr>Feature Generation </vt:lpstr>
      <vt:lpstr>Task 1 – Grouping images into families</vt:lpstr>
      <vt:lpstr>PowerPoint Presentation</vt:lpstr>
      <vt:lpstr>Task 2: Classifying Layout Complexity </vt:lpstr>
      <vt:lpstr>PowerPoint Presentation</vt:lpstr>
      <vt:lpstr>TASK 3 – Identifying The family for AN Image</vt:lpstr>
      <vt:lpstr>PowerPoint Presentation</vt:lpstr>
      <vt:lpstr>Additional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Amodini A P</dc:creator>
  <cp:lastModifiedBy>Amodini A P</cp:lastModifiedBy>
  <cp:revision>13</cp:revision>
  <dcterms:created xsi:type="dcterms:W3CDTF">2024-07-16T04:22:16Z</dcterms:created>
  <dcterms:modified xsi:type="dcterms:W3CDTF">2024-07-16T19:00:01Z</dcterms:modified>
</cp:coreProperties>
</file>