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299860"/>
            <a:ext cx="6158700" cy="5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</a:p>
          <a:p>
            <a:pPr marL="0" indent="0">
              <a:lnSpc>
                <a:spcPct val="100000"/>
              </a:lnSpc>
            </a:pPr>
            <a:r>
              <a:rPr lang="en-US" dirty="0">
                <a:latin typeface="Franklin Gothic"/>
              </a:rPr>
              <a:t>National Digital Education Architecture (NDEAR), Department of School Education &amp; Literacy (DoSEL)</a:t>
            </a:r>
          </a:p>
          <a:p>
            <a:pPr marL="0" lvl="0" indent="0">
              <a:lnSpc>
                <a:spcPct val="100000"/>
              </a:lnSpc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AK1083</a:t>
            </a:r>
          </a:p>
          <a:p>
            <a:pPr marL="0" lvl="0" indent="0">
              <a:lnSpc>
                <a:spcPct val="100000"/>
              </a:lnSpc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 </a:t>
            </a:r>
            <a:r>
              <a:rPr lang="en-US" dirty="0">
                <a:latin typeface="Franklin Gothic"/>
                <a:sym typeface="Franklin Gothic"/>
              </a:rPr>
              <a:t>Creating games/ open source solutions to develop games which help in teaching / learning concepts</a:t>
            </a:r>
          </a:p>
          <a:p>
            <a:pPr marL="0" lvl="0" indent="0">
              <a:lnSpc>
                <a:spcPct val="100000"/>
              </a:lnSpc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Group-05 ( 17,18,19,20 )</a:t>
            </a: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latin typeface="Franklin Gothic"/>
              </a:rPr>
              <a:t>Karthik Shetty</a:t>
            </a:r>
            <a:endParaRPr dirty="0">
              <a:latin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sz="1800" dirty="0">
                <a:latin typeface="Franklin Gothic"/>
              </a:rPr>
              <a:t>Thakur College of Engineering and Technology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Educational Game</a:t>
            </a:r>
            <a:endParaRPr lang="en-US"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191250" cy="2958912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Idea/Solution/Prototype: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will be recreating the guessing game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Wordle</a:t>
            </a:r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covers the core game logic but does not implement sharing the results.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doesn't cover the functionality that generates game statistics.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intended for front-end developers that want </a:t>
            </a:r>
            <a:r>
              <a:rPr lang="en-US" sz="18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 a fun, vanilla JavaScript or Python project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b="0" i="0" dirty="0">
              <a:ea typeface="Libre Franklin"/>
            </a:endParaRPr>
          </a:p>
          <a:p>
            <a:pPr lvl="1">
              <a:lnSpc>
                <a:spcPct val="150000"/>
              </a:lnSpc>
              <a:buClr>
                <a:schemeClr val="lt2"/>
              </a:buClr>
              <a:buSzPts val="1800"/>
            </a:pPr>
            <a:r>
              <a:rPr lang="en-US" sz="1600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This project assumes a basic understanding of:</a:t>
            </a:r>
          </a:p>
          <a:p>
            <a:pPr marL="285750" lvl="6" indent="-285750" fontAlgn="base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HTML</a:t>
            </a:r>
          </a:p>
          <a:p>
            <a:pPr marL="285750" indent="-285750" fontAlgn="base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CSS</a:t>
            </a:r>
          </a:p>
          <a:p>
            <a:pPr marL="285750" indent="-285750" fontAlgn="base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JavaScript</a:t>
            </a:r>
          </a:p>
          <a:p>
            <a:pPr marL="285750" lvl="6" indent="-285750" fontAlgn="base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NPM</a:t>
            </a:r>
          </a:p>
          <a:p>
            <a:pPr marL="285750" lvl="6" indent="-285750" fontAlgn="base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Python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8EEFF-BA1C-0C23-57C3-5CA6726153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97" r="32421"/>
          <a:stretch/>
        </p:blipFill>
        <p:spPr>
          <a:xfrm>
            <a:off x="9380567" y="540351"/>
            <a:ext cx="2468409" cy="32804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443578-1A32-6FA0-6F42-551ED24342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45" t="1881" r="4941" b="4686"/>
          <a:stretch/>
        </p:blipFill>
        <p:spPr bwMode="auto">
          <a:xfrm>
            <a:off x="6538035" y="742928"/>
            <a:ext cx="2930736" cy="22942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Cases: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fontAlgn="base">
              <a:lnSpc>
                <a:spcPct val="150000"/>
              </a:lnSpc>
              <a:buFont typeface="Noto Sans Symbols"/>
              <a:buChar char="⮚"/>
            </a:pPr>
            <a:r>
              <a:rPr lang="en-US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Creating the game board</a:t>
            </a:r>
          </a:p>
          <a:p>
            <a:pPr marL="285750" indent="-285750" fontAlgn="base">
              <a:lnSpc>
                <a:spcPct val="150000"/>
              </a:lnSpc>
              <a:buFont typeface="Noto Sans Symbols"/>
              <a:buChar char="⮚"/>
            </a:pPr>
            <a:r>
              <a:rPr lang="en-US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on-screen keyboard</a:t>
            </a:r>
          </a:p>
          <a:p>
            <a:pPr marL="285750" indent="-285750" fontAlgn="base">
              <a:lnSpc>
                <a:spcPct val="150000"/>
              </a:lnSpc>
              <a:buFont typeface="Noto Sans Symbols"/>
              <a:buChar char="⮚"/>
            </a:pPr>
            <a:r>
              <a:rPr lang="en-US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Accepting user input</a:t>
            </a:r>
          </a:p>
          <a:p>
            <a:pPr marL="285750" indent="-285750" fontAlgn="base">
              <a:lnSpc>
                <a:spcPct val="150000"/>
              </a:lnSpc>
              <a:buFont typeface="Noto Sans Symbols"/>
              <a:buChar char="⮚"/>
            </a:pPr>
            <a:r>
              <a:rPr lang="en-US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notifications</a:t>
            </a:r>
          </a:p>
          <a:p>
            <a:pPr marL="285750" indent="-285750" fontAlgn="base">
              <a:lnSpc>
                <a:spcPct val="150000"/>
              </a:lnSpc>
              <a:buFont typeface="Noto Sans Symbols"/>
              <a:buChar char="⮚"/>
            </a:pPr>
            <a:r>
              <a:rPr lang="en-US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the on-screen keyboard generate input</a:t>
            </a:r>
          </a:p>
          <a:p>
            <a:pPr marL="285750" indent="-285750" fontAlgn="base">
              <a:lnSpc>
                <a:spcPct val="150000"/>
              </a:lnSpc>
              <a:buFont typeface="Noto Sans Symbols"/>
              <a:buChar char="⮚"/>
            </a:pPr>
            <a:r>
              <a:rPr lang="en-US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animation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Dependencies: 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we use JavaScript: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axios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cors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dotenv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express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If we use Python: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NumPy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Pandas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Matplotlib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String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re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100"/>
            <a:ext cx="10942031" cy="468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Karthik Shetty - 18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(BTech/MTech/PhD etc.):	B.E.		Stream (ECE, CSE etc.):	CSE		Year (I,II,III,IV):  VI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Ananya Shetty - 17</a:t>
            </a: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(BTech/MTech/PhD etc.):	 B.E. 		Stream (ECE, CSE etc.):	CSE		Year (I,II,III,IV):  VI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lang="en-US" sz="1200" b="1" dirty="0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Sparsha Shetty - 19</a:t>
            </a: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(BTech/MTech/PhD etc.):	 B.E. 		Stream (ECE, CSE etc.):	CSE		Year (I,II,III,IV):  VI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lang="en-US" sz="1200" b="1" dirty="0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Pranali Shirsat - 20</a:t>
            </a: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(BTech/MTech/PhD etc.):	 B.E. 		Stream (ECE, CSE etc.):	CSE		Year (I,II,III,IV):  VI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sz="1200" b="1" dirty="0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 Ms. Huda Khan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 Academic 	Expertise (AI/ML/Blockchain etc.): 		Domain Experience (in years):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Ms. Tammayi Nagale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Academic    	Expertise (AI/ML/Blockchain etc.):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487</Words>
  <Application>Microsoft Office PowerPoint</Application>
  <PresentationFormat>Widescreen</PresentationFormat>
  <Paragraphs>68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Franklin Gothic</vt:lpstr>
      <vt:lpstr>Arial</vt:lpstr>
      <vt:lpstr>Times New Roman</vt:lpstr>
      <vt:lpstr>Lato</vt:lpstr>
      <vt:lpstr>Noto Sans Symbols</vt:lpstr>
      <vt:lpstr>Calibri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Karthik</cp:lastModifiedBy>
  <cp:revision>26</cp:revision>
  <dcterms:created xsi:type="dcterms:W3CDTF">2022-02-11T07:14:46Z</dcterms:created>
  <dcterms:modified xsi:type="dcterms:W3CDTF">2023-01-19T11:30:54Z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