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G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902A8-C65D-4E85-B804-7FFE6BEEB91E}" type="doc">
      <dgm:prSet loTypeId="urn:microsoft.com/office/officeart/2005/8/layout/radial1" loCatId="cycl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364E2EA-4050-44E8-B2DF-6B9A037BBB40}">
      <dgm:prSet phldrT="[Texte]" custT="1"/>
      <dgm:spPr>
        <a:solidFill>
          <a:srgbClr val="7030A0"/>
        </a:solidFill>
      </dgm:spPr>
      <dgm:t>
        <a:bodyPr/>
        <a:lstStyle/>
        <a:p>
          <a:pPr algn="ctr"/>
          <a:r>
            <a:rPr lang="en-US" sz="1600" b="1" noProof="0" dirty="0"/>
            <a:t>Free-living</a:t>
          </a:r>
          <a:r>
            <a:rPr lang="pt-PT" sz="1600" b="1" dirty="0"/>
            <a:t> </a:t>
          </a:r>
          <a:r>
            <a:rPr lang="en-US" sz="1600" b="1" noProof="0" dirty="0"/>
            <a:t>amoebae</a:t>
          </a:r>
          <a:r>
            <a:rPr lang="pt-PT" sz="1600" b="1" dirty="0"/>
            <a:t> (FLA) </a:t>
          </a:r>
        </a:p>
        <a:p>
          <a:pPr algn="ctr"/>
          <a:r>
            <a:rPr lang="pt-PT" sz="1600" b="1" dirty="0"/>
            <a:t>@ IPG</a:t>
          </a:r>
          <a:endParaRPr lang="fr-FR" sz="1600" b="1" dirty="0"/>
        </a:p>
      </dgm:t>
    </dgm:pt>
    <dgm:pt modelId="{80454E7B-C6B7-4742-8FF2-7C727C6709A9}" type="parTrans" cxnId="{FF4E4344-317B-451F-B9ED-653DEBB8B579}">
      <dgm:prSet/>
      <dgm:spPr/>
      <dgm:t>
        <a:bodyPr/>
        <a:lstStyle/>
        <a:p>
          <a:endParaRPr lang="fr-FR" sz="1300"/>
        </a:p>
      </dgm:t>
    </dgm:pt>
    <dgm:pt modelId="{43BE1547-1BC0-45CC-9182-E86EE13E8F67}" type="sibTrans" cxnId="{FF4E4344-317B-451F-B9ED-653DEBB8B579}">
      <dgm:prSet/>
      <dgm:spPr/>
      <dgm:t>
        <a:bodyPr/>
        <a:lstStyle/>
        <a:p>
          <a:endParaRPr lang="fr-FR" sz="1300"/>
        </a:p>
      </dgm:t>
    </dgm:pt>
    <dgm:pt modelId="{AAF36F6A-AD54-4796-B77B-CCCA25F8073B}">
      <dgm:prSet phldrT="[Texte]" custT="1"/>
      <dgm:spPr>
        <a:solidFill>
          <a:srgbClr val="0070C0"/>
        </a:solidFill>
      </dgm:spPr>
      <dgm:t>
        <a:bodyPr/>
        <a:lstStyle/>
        <a:p>
          <a:pPr algn="ctr"/>
          <a:r>
            <a:rPr lang="pt-PT" sz="1300" b="1" u="sng" dirty="0">
              <a:solidFill>
                <a:schemeClr val="bg1"/>
              </a:solidFill>
              <a:sym typeface="Wingdings"/>
            </a:rPr>
            <a:t>AXIS 2</a:t>
          </a:r>
        </a:p>
        <a:p>
          <a:pPr algn="ctr"/>
          <a:r>
            <a:rPr lang="en-US" sz="1300" u="none" noProof="0" dirty="0">
              <a:solidFill>
                <a:schemeClr val="bg1"/>
              </a:solidFill>
              <a:sym typeface="Wingdings"/>
            </a:rPr>
            <a:t>Diversity and distribution of FLA</a:t>
          </a:r>
          <a:endParaRPr lang="pt-PT" sz="1300" u="none" dirty="0">
            <a:solidFill>
              <a:schemeClr val="bg1"/>
            </a:solidFill>
            <a:sym typeface="Wingdings"/>
          </a:endParaRPr>
        </a:p>
      </dgm:t>
    </dgm:pt>
    <dgm:pt modelId="{0FE55BAB-6A7A-4F5D-A4AB-74A2FF67EF80}" type="parTrans" cxnId="{D4C2D83C-E75F-4EAA-93EC-4E02E8885ABC}">
      <dgm:prSet custT="1"/>
      <dgm:spPr>
        <a:ln w="76200">
          <a:solidFill>
            <a:srgbClr val="FFC000"/>
          </a:solidFill>
        </a:ln>
      </dgm:spPr>
      <dgm:t>
        <a:bodyPr/>
        <a:lstStyle/>
        <a:p>
          <a:endParaRPr lang="fr-FR" sz="1300"/>
        </a:p>
      </dgm:t>
    </dgm:pt>
    <dgm:pt modelId="{1F435AF9-B323-4091-8E8E-478FFF89632A}" type="sibTrans" cxnId="{D4C2D83C-E75F-4EAA-93EC-4E02E8885ABC}">
      <dgm:prSet/>
      <dgm:spPr/>
      <dgm:t>
        <a:bodyPr/>
        <a:lstStyle/>
        <a:p>
          <a:endParaRPr lang="fr-FR" sz="1300"/>
        </a:p>
      </dgm:t>
    </dgm:pt>
    <dgm:pt modelId="{F3D5B07B-F6D3-45A7-ABB9-4F9B20B3816D}">
      <dgm:prSet phldrT="[Texte]" custT="1"/>
      <dgm:spPr>
        <a:solidFill>
          <a:srgbClr val="00B050"/>
        </a:solidFill>
      </dgm:spPr>
      <dgm:t>
        <a:bodyPr/>
        <a:lstStyle/>
        <a:p>
          <a:pPr algn="ctr"/>
          <a:r>
            <a:rPr lang="pt-PT" sz="1300" b="1" u="sng" cap="all" baseline="0" dirty="0"/>
            <a:t>Axis 3</a:t>
          </a:r>
        </a:p>
        <a:p>
          <a:pPr algn="ctr"/>
          <a:r>
            <a:rPr lang="pt-PT" sz="1300" u="none" dirty="0"/>
            <a:t>Services</a:t>
          </a:r>
          <a:endParaRPr lang="fr-FR" sz="1300" u="none" dirty="0"/>
        </a:p>
      </dgm:t>
    </dgm:pt>
    <dgm:pt modelId="{FDDCD209-4576-4CFC-B392-32F0FAB5E5EB}" type="parTrans" cxnId="{BAAD5C5D-102F-4FF7-B4C9-502A94119991}">
      <dgm:prSet custT="1"/>
      <dgm:spPr>
        <a:ln w="76200">
          <a:solidFill>
            <a:srgbClr val="FFC000"/>
          </a:solidFill>
        </a:ln>
      </dgm:spPr>
      <dgm:t>
        <a:bodyPr/>
        <a:lstStyle/>
        <a:p>
          <a:endParaRPr lang="fr-FR" sz="1300"/>
        </a:p>
      </dgm:t>
    </dgm:pt>
    <dgm:pt modelId="{BF3B4526-030B-4128-9862-7CA5E6F5AA29}" type="sibTrans" cxnId="{BAAD5C5D-102F-4FF7-B4C9-502A94119991}">
      <dgm:prSet/>
      <dgm:spPr/>
      <dgm:t>
        <a:bodyPr/>
        <a:lstStyle/>
        <a:p>
          <a:endParaRPr lang="fr-FR" sz="1300"/>
        </a:p>
      </dgm:t>
    </dgm:pt>
    <dgm:pt modelId="{C67C1544-7D7A-44E1-A6F1-B6C4805A378D}">
      <dgm:prSet phldrT="[Texte]" custT="1"/>
      <dgm:spPr>
        <a:solidFill>
          <a:srgbClr val="C00000"/>
        </a:solidFill>
      </dgm:spPr>
      <dgm:t>
        <a:bodyPr/>
        <a:lstStyle/>
        <a:p>
          <a:pPr algn="ctr"/>
          <a:r>
            <a:rPr lang="en-US" sz="1800" b="1" i="0" u="sng" cap="all" baseline="0" noProof="0" dirty="0" err="1"/>
            <a:t>AxIS</a:t>
          </a:r>
          <a:r>
            <a:rPr lang="pt-PT" sz="1800" b="1" i="0" u="sng" cap="all" baseline="0" dirty="0"/>
            <a:t> 1</a:t>
          </a:r>
        </a:p>
        <a:p>
          <a:pPr algn="ctr"/>
          <a:r>
            <a:rPr lang="pt-PT" sz="1800" i="1" u="none" dirty="0"/>
            <a:t>Naegleria </a:t>
          </a:r>
          <a:r>
            <a:rPr lang="fr-FR" sz="1800" i="1" u="none" noProof="0" dirty="0"/>
            <a:t>fowleri – </a:t>
          </a:r>
          <a:r>
            <a:rPr lang="en-US" sz="1800" i="1" u="none" noProof="0" dirty="0"/>
            <a:t>biology</a:t>
          </a:r>
          <a:r>
            <a:rPr lang="fr-FR" sz="1800" i="1" u="none" noProof="0" dirty="0"/>
            <a:t> &amp; </a:t>
          </a:r>
          <a:r>
            <a:rPr lang="en-US" sz="1800" i="1" u="none" noProof="0" dirty="0"/>
            <a:t>pathogenesis</a:t>
          </a:r>
          <a:endParaRPr lang="en-US" sz="1800" i="1" noProof="0" dirty="0"/>
        </a:p>
      </dgm:t>
    </dgm:pt>
    <dgm:pt modelId="{78444819-2072-4CED-A430-A599A50DB36F}" type="parTrans" cxnId="{B971F4B3-A202-429E-BF8B-FD666242215F}">
      <dgm:prSet custT="1"/>
      <dgm:spPr>
        <a:ln w="76200">
          <a:solidFill>
            <a:srgbClr val="FFC000"/>
          </a:solidFill>
        </a:ln>
      </dgm:spPr>
      <dgm:t>
        <a:bodyPr/>
        <a:lstStyle/>
        <a:p>
          <a:endParaRPr lang="fr-FR" sz="1300"/>
        </a:p>
      </dgm:t>
    </dgm:pt>
    <dgm:pt modelId="{896F70D0-C37B-4743-A65E-C85BA5F12E4C}" type="sibTrans" cxnId="{B971F4B3-A202-429E-BF8B-FD666242215F}">
      <dgm:prSet/>
      <dgm:spPr/>
      <dgm:t>
        <a:bodyPr/>
        <a:lstStyle/>
        <a:p>
          <a:endParaRPr lang="fr-FR" sz="1300"/>
        </a:p>
      </dgm:t>
    </dgm:pt>
    <dgm:pt modelId="{7F133A95-C0BA-4AFF-A9BB-B2CBDB113375}" type="pres">
      <dgm:prSet presAssocID="{76C902A8-C65D-4E85-B804-7FFE6BEEB91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CB58B6E-219E-44DE-A006-6A3F5347E3A4}" type="pres">
      <dgm:prSet presAssocID="{2364E2EA-4050-44E8-B2DF-6B9A037BBB40}" presName="centerShape" presStyleLbl="node0" presStyleIdx="0" presStyleCnt="1" custScaleX="100997" custScaleY="94685" custLinFactNeighborX="-422" custLinFactNeighborY="-52854"/>
      <dgm:spPr>
        <a:prstGeom prst="bevel">
          <a:avLst/>
        </a:prstGeom>
      </dgm:spPr>
    </dgm:pt>
    <dgm:pt modelId="{90EC5CBF-D7FF-4C2D-8ACE-2C2F56F3E820}" type="pres">
      <dgm:prSet presAssocID="{0FE55BAB-6A7A-4F5D-A4AB-74A2FF67EF80}" presName="Name9" presStyleLbl="parChTrans1D2" presStyleIdx="0" presStyleCnt="3"/>
      <dgm:spPr/>
    </dgm:pt>
    <dgm:pt modelId="{AD5AADD9-0AB0-465A-B942-7E1C81DF68C9}" type="pres">
      <dgm:prSet presAssocID="{0FE55BAB-6A7A-4F5D-A4AB-74A2FF67EF80}" presName="connTx" presStyleLbl="parChTrans1D2" presStyleIdx="0" presStyleCnt="3"/>
      <dgm:spPr/>
    </dgm:pt>
    <dgm:pt modelId="{69FE5CF7-1961-492F-AC8F-3C99630E4693}" type="pres">
      <dgm:prSet presAssocID="{AAF36F6A-AD54-4796-B77B-CCCA25F8073B}" presName="node" presStyleLbl="node1" presStyleIdx="0" presStyleCnt="3" custScaleX="107309" custScaleY="107309" custRadScaleRad="124419" custRadScaleInc="-117917">
        <dgm:presLayoutVars>
          <dgm:bulletEnabled val="1"/>
        </dgm:presLayoutVars>
      </dgm:prSet>
      <dgm:spPr/>
    </dgm:pt>
    <dgm:pt modelId="{64BEF2C2-C349-4053-B886-EC058FC4ADDE}" type="pres">
      <dgm:prSet presAssocID="{FDDCD209-4576-4CFC-B392-32F0FAB5E5EB}" presName="Name9" presStyleLbl="parChTrans1D2" presStyleIdx="1" presStyleCnt="3"/>
      <dgm:spPr/>
    </dgm:pt>
    <dgm:pt modelId="{211B16AD-4D04-4A08-ACE3-E3AA17EBF68A}" type="pres">
      <dgm:prSet presAssocID="{FDDCD209-4576-4CFC-B392-32F0FAB5E5EB}" presName="connTx" presStyleLbl="parChTrans1D2" presStyleIdx="1" presStyleCnt="3"/>
      <dgm:spPr/>
    </dgm:pt>
    <dgm:pt modelId="{ACAAE8C9-62BF-4B19-8A76-42865741B352}" type="pres">
      <dgm:prSet presAssocID="{F3D5B07B-F6D3-45A7-ABB9-4F9B20B3816D}" presName="node" presStyleLbl="node1" presStyleIdx="1" presStyleCnt="3" custScaleX="69435" custScaleY="69435" custRadScaleRad="211094" custRadScaleInc="-68675">
        <dgm:presLayoutVars>
          <dgm:bulletEnabled val="1"/>
        </dgm:presLayoutVars>
      </dgm:prSet>
      <dgm:spPr/>
    </dgm:pt>
    <dgm:pt modelId="{E0D83AB8-D930-417C-95EC-B1337B003024}" type="pres">
      <dgm:prSet presAssocID="{78444819-2072-4CED-A430-A599A50DB36F}" presName="Name9" presStyleLbl="parChTrans1D2" presStyleIdx="2" presStyleCnt="3"/>
      <dgm:spPr/>
    </dgm:pt>
    <dgm:pt modelId="{C6F114E5-19C2-422B-9A74-E05AB45B5FD1}" type="pres">
      <dgm:prSet presAssocID="{78444819-2072-4CED-A430-A599A50DB36F}" presName="connTx" presStyleLbl="parChTrans1D2" presStyleIdx="2" presStyleCnt="3"/>
      <dgm:spPr/>
    </dgm:pt>
    <dgm:pt modelId="{5D12593C-7204-4239-83DB-973993999714}" type="pres">
      <dgm:prSet presAssocID="{C67C1544-7D7A-44E1-A6F1-B6C4805A378D}" presName="node" presStyleLbl="node1" presStyleIdx="2" presStyleCnt="3" custScaleX="170432" custScaleY="170432" custRadScaleRad="38074" custRadScaleInc="-100311">
        <dgm:presLayoutVars>
          <dgm:bulletEnabled val="1"/>
        </dgm:presLayoutVars>
      </dgm:prSet>
      <dgm:spPr/>
    </dgm:pt>
  </dgm:ptLst>
  <dgm:cxnLst>
    <dgm:cxn modelId="{DE747A03-BCD3-42F7-97DA-3B61E1750936}" type="presOf" srcId="{AAF36F6A-AD54-4796-B77B-CCCA25F8073B}" destId="{69FE5CF7-1961-492F-AC8F-3C99630E4693}" srcOrd="0" destOrd="0" presId="urn:microsoft.com/office/officeart/2005/8/layout/radial1"/>
    <dgm:cxn modelId="{1F4C6722-0128-4306-9C22-C57C010DCC75}" type="presOf" srcId="{FDDCD209-4576-4CFC-B392-32F0FAB5E5EB}" destId="{211B16AD-4D04-4A08-ACE3-E3AA17EBF68A}" srcOrd="1" destOrd="0" presId="urn:microsoft.com/office/officeart/2005/8/layout/radial1"/>
    <dgm:cxn modelId="{51DE132A-FBBA-4C3A-9CAF-8D67B9D8DB04}" type="presOf" srcId="{76C902A8-C65D-4E85-B804-7FFE6BEEB91E}" destId="{7F133A95-C0BA-4AFF-A9BB-B2CBDB113375}" srcOrd="0" destOrd="0" presId="urn:microsoft.com/office/officeart/2005/8/layout/radial1"/>
    <dgm:cxn modelId="{D4C2D83C-E75F-4EAA-93EC-4E02E8885ABC}" srcId="{2364E2EA-4050-44E8-B2DF-6B9A037BBB40}" destId="{AAF36F6A-AD54-4796-B77B-CCCA25F8073B}" srcOrd="0" destOrd="0" parTransId="{0FE55BAB-6A7A-4F5D-A4AB-74A2FF67EF80}" sibTransId="{1F435AF9-B323-4091-8E8E-478FFF89632A}"/>
    <dgm:cxn modelId="{BAAD5C5D-102F-4FF7-B4C9-502A94119991}" srcId="{2364E2EA-4050-44E8-B2DF-6B9A037BBB40}" destId="{F3D5B07B-F6D3-45A7-ABB9-4F9B20B3816D}" srcOrd="1" destOrd="0" parTransId="{FDDCD209-4576-4CFC-B392-32F0FAB5E5EB}" sibTransId="{BF3B4526-030B-4128-9862-7CA5E6F5AA29}"/>
    <dgm:cxn modelId="{FF4E4344-317B-451F-B9ED-653DEBB8B579}" srcId="{76C902A8-C65D-4E85-B804-7FFE6BEEB91E}" destId="{2364E2EA-4050-44E8-B2DF-6B9A037BBB40}" srcOrd="0" destOrd="0" parTransId="{80454E7B-C6B7-4742-8FF2-7C727C6709A9}" sibTransId="{43BE1547-1BC0-45CC-9182-E86EE13E8F67}"/>
    <dgm:cxn modelId="{0347936B-16F1-4BB4-A510-B022E82A6EF0}" type="presOf" srcId="{0FE55BAB-6A7A-4F5D-A4AB-74A2FF67EF80}" destId="{90EC5CBF-D7FF-4C2D-8ACE-2C2F56F3E820}" srcOrd="0" destOrd="0" presId="urn:microsoft.com/office/officeart/2005/8/layout/radial1"/>
    <dgm:cxn modelId="{52B18282-3BEE-441D-8A62-C0A58D0B01D7}" type="presOf" srcId="{78444819-2072-4CED-A430-A599A50DB36F}" destId="{C6F114E5-19C2-422B-9A74-E05AB45B5FD1}" srcOrd="1" destOrd="0" presId="urn:microsoft.com/office/officeart/2005/8/layout/radial1"/>
    <dgm:cxn modelId="{9876148F-6BB7-47F3-BB86-2FE1C1AF00C7}" type="presOf" srcId="{FDDCD209-4576-4CFC-B392-32F0FAB5E5EB}" destId="{64BEF2C2-C349-4053-B886-EC058FC4ADDE}" srcOrd="0" destOrd="0" presId="urn:microsoft.com/office/officeart/2005/8/layout/radial1"/>
    <dgm:cxn modelId="{8E9DD795-2FFD-44F3-8918-5945A4BC7A1C}" type="presOf" srcId="{F3D5B07B-F6D3-45A7-ABB9-4F9B20B3816D}" destId="{ACAAE8C9-62BF-4B19-8A76-42865741B352}" srcOrd="0" destOrd="0" presId="urn:microsoft.com/office/officeart/2005/8/layout/radial1"/>
    <dgm:cxn modelId="{B04E1E98-62E8-4735-8A18-831C762D8571}" type="presOf" srcId="{0FE55BAB-6A7A-4F5D-A4AB-74A2FF67EF80}" destId="{AD5AADD9-0AB0-465A-B942-7E1C81DF68C9}" srcOrd="1" destOrd="0" presId="urn:microsoft.com/office/officeart/2005/8/layout/radial1"/>
    <dgm:cxn modelId="{56A0CF9F-FDAE-4A04-9A76-1D30568CCF1A}" type="presOf" srcId="{78444819-2072-4CED-A430-A599A50DB36F}" destId="{E0D83AB8-D930-417C-95EC-B1337B003024}" srcOrd="0" destOrd="0" presId="urn:microsoft.com/office/officeart/2005/8/layout/radial1"/>
    <dgm:cxn modelId="{B971F4B3-A202-429E-BF8B-FD666242215F}" srcId="{2364E2EA-4050-44E8-B2DF-6B9A037BBB40}" destId="{C67C1544-7D7A-44E1-A6F1-B6C4805A378D}" srcOrd="2" destOrd="0" parTransId="{78444819-2072-4CED-A430-A599A50DB36F}" sibTransId="{896F70D0-C37B-4743-A65E-C85BA5F12E4C}"/>
    <dgm:cxn modelId="{5217D0D1-B228-45A2-8FB8-ACADA96B44BF}" type="presOf" srcId="{2364E2EA-4050-44E8-B2DF-6B9A037BBB40}" destId="{ACB58B6E-219E-44DE-A006-6A3F5347E3A4}" srcOrd="0" destOrd="0" presId="urn:microsoft.com/office/officeart/2005/8/layout/radial1"/>
    <dgm:cxn modelId="{190E49FC-22DE-4223-BF0A-A01CECB337D7}" type="presOf" srcId="{C67C1544-7D7A-44E1-A6F1-B6C4805A378D}" destId="{5D12593C-7204-4239-83DB-973993999714}" srcOrd="0" destOrd="0" presId="urn:microsoft.com/office/officeart/2005/8/layout/radial1"/>
    <dgm:cxn modelId="{5EB7E625-6539-4EA6-860A-C6D5ADC3E1EC}" type="presParOf" srcId="{7F133A95-C0BA-4AFF-A9BB-B2CBDB113375}" destId="{ACB58B6E-219E-44DE-A006-6A3F5347E3A4}" srcOrd="0" destOrd="0" presId="urn:microsoft.com/office/officeart/2005/8/layout/radial1"/>
    <dgm:cxn modelId="{AB489836-AB1E-46C4-B6CB-313D0A1834D3}" type="presParOf" srcId="{7F133A95-C0BA-4AFF-A9BB-B2CBDB113375}" destId="{90EC5CBF-D7FF-4C2D-8ACE-2C2F56F3E820}" srcOrd="1" destOrd="0" presId="urn:microsoft.com/office/officeart/2005/8/layout/radial1"/>
    <dgm:cxn modelId="{24E8712F-6A5E-431D-99F1-285F50C75D78}" type="presParOf" srcId="{90EC5CBF-D7FF-4C2D-8ACE-2C2F56F3E820}" destId="{AD5AADD9-0AB0-465A-B942-7E1C81DF68C9}" srcOrd="0" destOrd="0" presId="urn:microsoft.com/office/officeart/2005/8/layout/radial1"/>
    <dgm:cxn modelId="{66FD9629-06B0-4BE3-8221-D52F0D54BE5B}" type="presParOf" srcId="{7F133A95-C0BA-4AFF-A9BB-B2CBDB113375}" destId="{69FE5CF7-1961-492F-AC8F-3C99630E4693}" srcOrd="2" destOrd="0" presId="urn:microsoft.com/office/officeart/2005/8/layout/radial1"/>
    <dgm:cxn modelId="{EFE082D8-F03E-4A55-A093-33F8BCB9C296}" type="presParOf" srcId="{7F133A95-C0BA-4AFF-A9BB-B2CBDB113375}" destId="{64BEF2C2-C349-4053-B886-EC058FC4ADDE}" srcOrd="3" destOrd="0" presId="urn:microsoft.com/office/officeart/2005/8/layout/radial1"/>
    <dgm:cxn modelId="{1AB3580F-24F7-4B61-B4BF-E436A05B0CC1}" type="presParOf" srcId="{64BEF2C2-C349-4053-B886-EC058FC4ADDE}" destId="{211B16AD-4D04-4A08-ACE3-E3AA17EBF68A}" srcOrd="0" destOrd="0" presId="urn:microsoft.com/office/officeart/2005/8/layout/radial1"/>
    <dgm:cxn modelId="{DEC1AF02-1FD1-4BCE-8C1C-BE157BA1A16F}" type="presParOf" srcId="{7F133A95-C0BA-4AFF-A9BB-B2CBDB113375}" destId="{ACAAE8C9-62BF-4B19-8A76-42865741B352}" srcOrd="4" destOrd="0" presId="urn:microsoft.com/office/officeart/2005/8/layout/radial1"/>
    <dgm:cxn modelId="{91BC4509-1E52-42D0-99FC-FE565B55F180}" type="presParOf" srcId="{7F133A95-C0BA-4AFF-A9BB-B2CBDB113375}" destId="{E0D83AB8-D930-417C-95EC-B1337B003024}" srcOrd="5" destOrd="0" presId="urn:microsoft.com/office/officeart/2005/8/layout/radial1"/>
    <dgm:cxn modelId="{A6A21FE4-AA49-4C02-A703-0FB265EBA5A7}" type="presParOf" srcId="{E0D83AB8-D930-417C-95EC-B1337B003024}" destId="{C6F114E5-19C2-422B-9A74-E05AB45B5FD1}" srcOrd="0" destOrd="0" presId="urn:microsoft.com/office/officeart/2005/8/layout/radial1"/>
    <dgm:cxn modelId="{E337A96F-BDCF-4BDE-B3E8-5FBB1747FA2C}" type="presParOf" srcId="{7F133A95-C0BA-4AFF-A9BB-B2CBDB113375}" destId="{5D12593C-7204-4239-83DB-97399399971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58B6E-219E-44DE-A006-6A3F5347E3A4}">
      <dsp:nvSpPr>
        <dsp:cNvPr id="0" name=""/>
        <dsp:cNvSpPr/>
      </dsp:nvSpPr>
      <dsp:spPr>
        <a:xfrm>
          <a:off x="2666322" y="0"/>
          <a:ext cx="1463040" cy="1371604"/>
        </a:xfrm>
        <a:prstGeom prst="bevel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/>
            <a:t>Free-living</a:t>
          </a:r>
          <a:r>
            <a:rPr lang="pt-PT" sz="1600" b="1" kern="1200" dirty="0"/>
            <a:t> </a:t>
          </a:r>
          <a:r>
            <a:rPr lang="en-US" sz="1600" b="1" kern="1200" noProof="0" dirty="0"/>
            <a:t>amoebae</a:t>
          </a:r>
          <a:r>
            <a:rPr lang="pt-PT" sz="1600" b="1" kern="1200" dirty="0"/>
            <a:t> (FLA)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dirty="0"/>
            <a:t>@ IPG</a:t>
          </a:r>
          <a:endParaRPr lang="fr-FR" sz="1600" b="1" kern="1200" dirty="0"/>
        </a:p>
      </dsp:txBody>
      <dsp:txXfrm>
        <a:off x="2837773" y="171451"/>
        <a:ext cx="1120139" cy="1028703"/>
      </dsp:txXfrm>
    </dsp:sp>
    <dsp:sp modelId="{90EC5CBF-D7FF-4C2D-8ACE-2C2F56F3E820}">
      <dsp:nvSpPr>
        <dsp:cNvPr id="0" name=""/>
        <dsp:cNvSpPr/>
      </dsp:nvSpPr>
      <dsp:spPr>
        <a:xfrm rot="9412991">
          <a:off x="1877499" y="1123389"/>
          <a:ext cx="890335" cy="42773"/>
        </a:xfrm>
        <a:custGeom>
          <a:avLst/>
          <a:gdLst/>
          <a:ahLst/>
          <a:cxnLst/>
          <a:rect l="0" t="0" r="0" b="0"/>
          <a:pathLst>
            <a:path>
              <a:moveTo>
                <a:pt x="0" y="21386"/>
              </a:moveTo>
              <a:lnTo>
                <a:pt x="890335" y="21386"/>
              </a:lnTo>
            </a:path>
          </a:pathLst>
        </a:custGeom>
        <a:noFill/>
        <a:ln w="762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10800000">
        <a:off x="2300408" y="1122518"/>
        <a:ext cx="44516" cy="44516"/>
      </dsp:txXfrm>
    </dsp:sp>
    <dsp:sp modelId="{69FE5CF7-1961-492F-AC8F-3C99630E4693}">
      <dsp:nvSpPr>
        <dsp:cNvPr id="0" name=""/>
        <dsp:cNvSpPr/>
      </dsp:nvSpPr>
      <dsp:spPr>
        <a:xfrm>
          <a:off x="421175" y="847463"/>
          <a:ext cx="1554475" cy="155447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u="sng" kern="1200" dirty="0">
              <a:solidFill>
                <a:schemeClr val="bg1"/>
              </a:solidFill>
              <a:sym typeface="Wingdings"/>
            </a:rPr>
            <a:t>AXIS 2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u="none" kern="1200" noProof="0" dirty="0">
              <a:solidFill>
                <a:schemeClr val="bg1"/>
              </a:solidFill>
              <a:sym typeface="Wingdings"/>
            </a:rPr>
            <a:t>Diversity and distribution of FLA</a:t>
          </a:r>
          <a:endParaRPr lang="pt-PT" sz="1300" u="none" kern="1200" dirty="0">
            <a:solidFill>
              <a:schemeClr val="bg1"/>
            </a:solidFill>
            <a:sym typeface="Wingdings"/>
          </a:endParaRPr>
        </a:p>
      </dsp:txBody>
      <dsp:txXfrm>
        <a:off x="648823" y="1075111"/>
        <a:ext cx="1099179" cy="1099179"/>
      </dsp:txXfrm>
    </dsp:sp>
    <dsp:sp modelId="{64BEF2C2-C349-4053-B886-EC058FC4ADDE}">
      <dsp:nvSpPr>
        <dsp:cNvPr id="0" name=""/>
        <dsp:cNvSpPr/>
      </dsp:nvSpPr>
      <dsp:spPr>
        <a:xfrm rot="1389367">
          <a:off x="4016616" y="1177301"/>
          <a:ext cx="1160825" cy="42773"/>
        </a:xfrm>
        <a:custGeom>
          <a:avLst/>
          <a:gdLst/>
          <a:ahLst/>
          <a:cxnLst/>
          <a:rect l="0" t="0" r="0" b="0"/>
          <a:pathLst>
            <a:path>
              <a:moveTo>
                <a:pt x="0" y="21386"/>
              </a:moveTo>
              <a:lnTo>
                <a:pt x="1160825" y="21386"/>
              </a:lnTo>
            </a:path>
          </a:pathLst>
        </a:custGeom>
        <a:noFill/>
        <a:ln w="762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4568009" y="1169667"/>
        <a:ext cx="58041" cy="58041"/>
      </dsp:txXfrm>
    </dsp:sp>
    <dsp:sp modelId="{ACAAE8C9-62BF-4B19-8A76-42865741B352}">
      <dsp:nvSpPr>
        <dsp:cNvPr id="0" name=""/>
        <dsp:cNvSpPr/>
      </dsp:nvSpPr>
      <dsp:spPr>
        <a:xfrm>
          <a:off x="5090166" y="1121777"/>
          <a:ext cx="1005833" cy="1005833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b="1" u="sng" kern="1200" cap="all" baseline="0" dirty="0"/>
            <a:t>Axis 3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300" u="none" kern="1200" dirty="0"/>
            <a:t>Services</a:t>
          </a:r>
          <a:endParaRPr lang="fr-FR" sz="1300" u="none" kern="1200" dirty="0"/>
        </a:p>
      </dsp:txBody>
      <dsp:txXfrm>
        <a:off x="5237467" y="1269078"/>
        <a:ext cx="711231" cy="711231"/>
      </dsp:txXfrm>
    </dsp:sp>
    <dsp:sp modelId="{E0D83AB8-D930-417C-95EC-B1337B003024}">
      <dsp:nvSpPr>
        <dsp:cNvPr id="0" name=""/>
        <dsp:cNvSpPr/>
      </dsp:nvSpPr>
      <dsp:spPr>
        <a:xfrm rot="5374179">
          <a:off x="3149698" y="1605405"/>
          <a:ext cx="510423" cy="42773"/>
        </a:xfrm>
        <a:custGeom>
          <a:avLst/>
          <a:gdLst/>
          <a:ahLst/>
          <a:cxnLst/>
          <a:rect l="0" t="0" r="0" b="0"/>
          <a:pathLst>
            <a:path>
              <a:moveTo>
                <a:pt x="0" y="21386"/>
              </a:moveTo>
              <a:lnTo>
                <a:pt x="510423" y="21386"/>
              </a:lnTo>
            </a:path>
          </a:pathLst>
        </a:custGeom>
        <a:noFill/>
        <a:ln w="762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392149" y="1614031"/>
        <a:ext cx="25521" cy="25521"/>
      </dsp:txXfrm>
    </dsp:sp>
    <dsp:sp modelId="{5D12593C-7204-4239-83DB-973993999714}">
      <dsp:nvSpPr>
        <dsp:cNvPr id="0" name=""/>
        <dsp:cNvSpPr/>
      </dsp:nvSpPr>
      <dsp:spPr>
        <a:xfrm>
          <a:off x="2181661" y="1881961"/>
          <a:ext cx="2468873" cy="2468873"/>
        </a:xfrm>
        <a:prstGeom prst="ellipse">
          <a:avLst/>
        </a:prstGeom>
        <a:solidFill>
          <a:srgbClr val="C00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sng" kern="1200" cap="all" baseline="0" noProof="0" dirty="0" err="1"/>
            <a:t>AxIS</a:t>
          </a:r>
          <a:r>
            <a:rPr lang="pt-PT" sz="1800" b="1" i="0" u="sng" kern="1200" cap="all" baseline="0" dirty="0"/>
            <a:t>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i="1" u="none" kern="1200" dirty="0"/>
            <a:t>Naegleria </a:t>
          </a:r>
          <a:r>
            <a:rPr lang="fr-FR" sz="1800" i="1" u="none" kern="1200" noProof="0" dirty="0"/>
            <a:t>fowleri – </a:t>
          </a:r>
          <a:r>
            <a:rPr lang="en-US" sz="1800" i="1" u="none" kern="1200" noProof="0" dirty="0"/>
            <a:t>biology</a:t>
          </a:r>
          <a:r>
            <a:rPr lang="fr-FR" sz="1800" i="1" u="none" kern="1200" noProof="0" dirty="0"/>
            <a:t> &amp; </a:t>
          </a:r>
          <a:r>
            <a:rPr lang="en-US" sz="1800" i="1" u="none" kern="1200" noProof="0" dirty="0"/>
            <a:t>pathogenesis</a:t>
          </a:r>
          <a:endParaRPr lang="en-US" sz="1800" i="1" kern="1200" noProof="0" dirty="0"/>
        </a:p>
      </dsp:txBody>
      <dsp:txXfrm>
        <a:off x="2543219" y="2243519"/>
        <a:ext cx="1745757" cy="1745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7025A-56B9-4F83-98A2-77CEBAE2F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B1714D-C993-4CAD-BDE5-E71F4DB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GP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1D2E9-6DE9-493F-9120-74F74954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72CAD-3620-42C8-9453-3A69BB71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34812-13CC-4EA8-A044-A00EB5B8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5839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365E6-0932-4C98-A5DA-B3815381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B975BF-9167-435E-B46C-2ECC5731C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C13DF-9826-4D2F-A1BF-DAB8D4D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8193A-8BA4-4D92-A0CF-C504E502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4667E1-B282-4E4F-916E-9075AD49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5325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61B0F2-3DB1-462E-860A-2CBEA2FF4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F797D3-11C5-46FC-9437-8B6B5AD0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120AA-0BF6-4C40-ABCB-C3B09CF9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88383-16E6-4D0D-AFFF-DCCBD8A3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131E12-3997-4282-AF17-66F636FB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8097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C090-1E0F-4EE4-9A7A-89A0D77B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87748-E7D5-4074-8071-43A5C1E2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82ACD3-E6D1-4CB3-B1E0-87DF6A2A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BAEA18-47B7-4D61-BD68-9FFBEFBB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0B410-9526-4B8C-A669-C8C802B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34558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07309-05A6-4F5A-B65B-F64CFBF7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979FDE-B045-48DA-9960-DA07B3BB5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D487C-AA88-4BCD-8510-B3C0D3FF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6A839A-D1A4-4F04-88A0-EC823D6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6E531-CE7D-4FC3-ADB0-C20528C0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8949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CB0F4-0748-47DB-8BED-7E64CFA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6FFB1-FD8E-40A7-9584-23F150307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F7BDC-4356-4C26-A763-11218480A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692DFD-BA97-48BA-B77D-36BEFA8B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34A59A-D1AB-45CE-B948-943CD4CE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85A88-02A6-4688-A412-8DE38182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6213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D0D7C-0388-4B4C-897E-0E35ADDD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3500A6-0B85-42CB-ACAE-2EDE9E05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555C9-3607-4549-AE35-38FBD4AC1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D351B4-2BB3-4F00-863F-900D43FBE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BD0C4B-6E95-4803-AEC6-AD970794C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31D2F92-921F-427B-805D-0B939695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D96AD6-5CC6-420E-99F0-32CA10F8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420738-38F2-4B12-A667-534BB5A7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8685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A044D-B4BB-4803-BD10-32959CA5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1B5725-1F36-4273-9314-F699725F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C86413-6900-4511-8164-3B3E16E4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3B29DE-1F14-439F-A664-3E7D4C03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94472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E20D99-E225-4ED4-8DE3-C1D7D73F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D85C0F-861C-48F3-A90C-757BA7D9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8C8443-A919-49CA-8946-34F63164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372535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11F49-0C92-4406-B19C-F2C02296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A7B73-C59D-40DC-A877-0274ED68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1004F4-43C0-4AF9-BD64-5C1DA9C6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808F1-40E1-4A82-85D3-B928BB78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799EE1-B365-44E5-8198-150D393A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32C3EB-1A07-4CA4-AD4A-659442B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272181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B6F07-5147-4354-9F90-FF2D86E4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C3D029-CA15-47AE-92F7-3690EAA30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GP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920403-1867-4417-8FB2-BA73A6338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7C441A-A6A0-4306-8E94-2AD56599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D7B49-BE1E-4450-96CB-22546E56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P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85DED8-866A-48D0-B16B-3F8BA1E4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9327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A3738F-EDED-48AC-954C-938D15D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GP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3FDEED-A101-47C7-8398-D2D10CDE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GP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8FFDA3-E4D1-42B3-8BF7-E62DA282C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891C-A84F-453B-B520-D845820FD97D}" type="datetimeFigureOut">
              <a:rPr lang="fr-GP" smtClean="0"/>
              <a:t>10/12/2021</a:t>
            </a:fld>
            <a:endParaRPr lang="fr-GP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2226CC-A088-4687-BE4D-1901FC481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GP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88DBC-0CE4-4293-9776-8BD48A7E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99ED-58C8-485A-96AE-3F49A540668C}" type="slidenum">
              <a:rPr lang="fr-GP" smtClean="0"/>
              <a:t>‹N°›</a:t>
            </a:fld>
            <a:endParaRPr lang="fr-GP"/>
          </a:p>
        </p:txBody>
      </p:sp>
    </p:spTree>
    <p:extLst>
      <p:ext uri="{BB962C8B-B14F-4D97-AF65-F5344CB8AC3E}">
        <p14:creationId xmlns:p14="http://schemas.microsoft.com/office/powerpoint/2010/main" val="11070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G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3E66383-73E2-4703-9BCA-571FB8B88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3730"/>
              </p:ext>
            </p:extLst>
          </p:nvPr>
        </p:nvGraphicFramePr>
        <p:xfrm>
          <a:off x="1524679" y="1881318"/>
          <a:ext cx="6096000" cy="431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0054D72-7AC3-4057-8603-2583875872A4}"/>
              </a:ext>
            </a:extLst>
          </p:cNvPr>
          <p:cNvCxnSpPr/>
          <p:nvPr/>
        </p:nvCxnSpPr>
        <p:spPr>
          <a:xfrm>
            <a:off x="3276600" y="4038600"/>
            <a:ext cx="5334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F0EE496-1E53-4233-A3FF-36DD2E417611}"/>
              </a:ext>
            </a:extLst>
          </p:cNvPr>
          <p:cNvCxnSpPr/>
          <p:nvPr/>
        </p:nvCxnSpPr>
        <p:spPr>
          <a:xfrm>
            <a:off x="3505200" y="3505200"/>
            <a:ext cx="31242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A30359E-5368-4C09-98C6-1221CA169EB4}"/>
              </a:ext>
            </a:extLst>
          </p:cNvPr>
          <p:cNvCxnSpPr/>
          <p:nvPr/>
        </p:nvCxnSpPr>
        <p:spPr>
          <a:xfrm flipV="1">
            <a:off x="6096000" y="3962400"/>
            <a:ext cx="9144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03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96EEA99-D020-44F4-9107-A529769E8345}"/>
              </a:ext>
            </a:extLst>
          </p:cNvPr>
          <p:cNvGrpSpPr/>
          <p:nvPr/>
        </p:nvGrpSpPr>
        <p:grpSpPr>
          <a:xfrm>
            <a:off x="3217128" y="1587249"/>
            <a:ext cx="4759216" cy="4474051"/>
            <a:chOff x="3217128" y="1587249"/>
            <a:chExt cx="4759216" cy="4474051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F7D4194F-C0FB-4FA2-AE87-DB7F86A4C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3008" y1="25098" x2="33008" y2="25098"/>
                          <a14:foregroundMark x1="23828" y1="34668" x2="23828" y2="34668"/>
                          <a14:foregroundMark x1="48438" y1="19043" x2="48438" y2="19043"/>
                          <a14:foregroundMark x1="75391" y1="75293" x2="75391" y2="75293"/>
                          <a14:foregroundMark x1="70605" y1="75781" x2="70605" y2="75781"/>
                          <a14:foregroundMark x1="55957" y1="76758" x2="55957" y2="76758"/>
                          <a14:foregroundMark x1="79199" y1="69629" x2="79199" y2="69629"/>
                          <a14:foregroundMark x1="79395" y1="70117" x2="79395" y2="70117"/>
                          <a14:foregroundMark x1="79785" y1="70410" x2="79785" y2="70410"/>
                          <a14:foregroundMark x1="20996" y1="72168" x2="20996" y2="72168"/>
                          <a14:foregroundMark x1="18164" y1="69629" x2="18164" y2="69629"/>
                          <a14:foregroundMark x1="55176" y1="77832" x2="55176" y2="77832"/>
                          <a14:foregroundMark x1="54492" y1="78223" x2="54492" y2="78223"/>
                          <a14:backgroundMark x1="54492" y1="44238" x2="54492" y2="44238"/>
                          <a14:backgroundMark x1="59082" y1="47559" x2="59082" y2="47559"/>
                          <a14:backgroundMark x1="58887" y1="45898" x2="58887" y2="45898"/>
                          <a14:backgroundMark x1="55957" y1="37988" x2="55957" y2="37988"/>
                          <a14:backgroundMark x1="49512" y1="30664" x2="49512" y2="30664"/>
                          <a14:backgroundMark x1="46387" y1="30957" x2="46387" y2="30957"/>
                          <a14:backgroundMark x1="45508" y1="33203" x2="45508" y2="33203"/>
                          <a14:backgroundMark x1="41992" y1="38184" x2="41992" y2="38184"/>
                          <a14:backgroundMark x1="37793" y1="45508" x2="37793" y2="45508"/>
                          <a14:backgroundMark x1="40137" y1="55762" x2="40137" y2="55762"/>
                          <a14:backgroundMark x1="43848" y1="59277" x2="43848" y2="59277"/>
                          <a14:backgroundMark x1="50391" y1="58887" x2="50391" y2="58887"/>
                          <a14:backgroundMark x1="54492" y1="57813" x2="54492" y2="57813"/>
                          <a14:backgroundMark x1="58301" y1="55078" x2="58301" y2="55078"/>
                          <a14:backgroundMark x1="60352" y1="51367" x2="60352" y2="51367"/>
                          <a14:backgroundMark x1="59277" y1="47754" x2="59277" y2="47754"/>
                          <a14:backgroundMark x1="58105" y1="45898" x2="58105" y2="45898"/>
                          <a14:backgroundMark x1="55176" y1="42383" x2="55176" y2="42383"/>
                          <a14:backgroundMark x1="57617" y1="42773" x2="57617" y2="42773"/>
                          <a14:backgroundMark x1="55176" y1="49023" x2="55176" y2="49023"/>
                        </a14:backgroundRemoval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17128" y="1587249"/>
              <a:ext cx="4474051" cy="447405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C3F6976F-4F4F-4CE5-8B4B-44891541F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27147" t="25147" r="25345" b="32704"/>
            <a:stretch/>
          </p:blipFill>
          <p:spPr>
            <a:xfrm>
              <a:off x="5918916" y="2107177"/>
              <a:ext cx="2057428" cy="2035363"/>
            </a:xfrm>
            <a:prstGeom prst="rect">
              <a:avLst/>
            </a:prstGeom>
          </p:spPr>
        </p:pic>
        <p:pic>
          <p:nvPicPr>
            <p:cNvPr id="18" name="Image 17" descr="Une image contenant carte&#10;&#10;Description générée automatiquement">
              <a:extLst>
                <a:ext uri="{FF2B5EF4-FFF2-40B4-BE49-F238E27FC236}">
                  <a16:creationId xmlns:a16="http://schemas.microsoft.com/office/drawing/2014/main" id="{9F048229-42A8-4D36-BC7A-82D164535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86" b="92582" l="9500" r="90000">
                          <a14:foregroundMark x1="9500" y1="37375" x2="9500" y2="37375"/>
                          <a14:foregroundMark x1="86375" y1="31669" x2="86375" y2="31669"/>
                          <a14:foregroundMark x1="66125" y1="77318" x2="66125" y2="76462"/>
                          <a14:foregroundMark x1="31875" y1="88017" x2="31875" y2="88017"/>
                          <a14:foregroundMark x1="24750" y1="89872" x2="24750" y2="89872"/>
                          <a14:foregroundMark x1="29750" y1="92582" x2="29750" y2="92582"/>
                          <a14:foregroundMark x1="47375" y1="33381" x2="47375" y2="35235"/>
                          <a14:foregroundMark x1="33000" y1="36805" x2="33000" y2="36805"/>
                          <a14:backgroundMark x1="84500" y1="32953" x2="84500" y2="32953"/>
                          <a14:backgroundMark x1="88500" y1="31384" x2="88500" y2="31384"/>
                          <a14:backgroundMark x1="85875" y1="32382" x2="85875" y2="32382"/>
                          <a14:backgroundMark x1="68500" y1="81312" x2="68500" y2="81312"/>
                          <a14:backgroundMark x1="63125" y1="76320" x2="63125" y2="76320"/>
                          <a14:backgroundMark x1="63125" y1="84451" x2="63125" y2="84451"/>
                          <a14:backgroundMark x1="85875" y1="31954" x2="85875" y2="31954"/>
                          <a14:backgroundMark x1="25625" y1="88017" x2="25625" y2="88017"/>
                          <a14:backgroundMark x1="25625" y1="91013" x2="25625" y2="91013"/>
                          <a14:backgroundMark x1="30875" y1="88445" x2="30875" y2="88445"/>
                          <a14:backgroundMark x1="65250" y1="83880" x2="65250" y2="83880"/>
                          <a14:backgroundMark x1="63125" y1="78317" x2="63125" y2="78317"/>
                        </a14:backgroundRemoval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550" b="19666"/>
            <a:stretch/>
          </p:blipFill>
          <p:spPr>
            <a:xfrm>
              <a:off x="4141178" y="2326005"/>
              <a:ext cx="2623457" cy="232438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A9DE753F-0CC5-4D4A-9956-D68200615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7143" b="96667" l="6250" r="94167">
                          <a14:foregroundMark x1="39583" y1="8095" x2="39583" y2="8095"/>
                          <a14:foregroundMark x1="6250" y1="25714" x2="6250" y2="25714"/>
                          <a14:foregroundMark x1="94583" y1="93333" x2="94583" y2="93333"/>
                          <a14:foregroundMark x1="84583" y1="96667" x2="84583" y2="9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964988">
              <a:off x="5881951" y="3464385"/>
              <a:ext cx="1720948" cy="1356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7398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Isabel Marcelino</dc:creator>
  <cp:lastModifiedBy>Isabel Marcelino</cp:lastModifiedBy>
  <cp:revision>2</cp:revision>
  <dcterms:created xsi:type="dcterms:W3CDTF">2021-12-10T19:30:37Z</dcterms:created>
  <dcterms:modified xsi:type="dcterms:W3CDTF">2021-12-10T20:39:20Z</dcterms:modified>
</cp:coreProperties>
</file>