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9" r:id="rId1"/>
  </p:sldMasterIdLst>
  <p:notesMasterIdLst>
    <p:notesMasterId r:id="rId13"/>
  </p:notesMasterIdLst>
  <p:sldIdLst>
    <p:sldId id="257" r:id="rId2"/>
    <p:sldId id="311" r:id="rId3"/>
    <p:sldId id="312" r:id="rId4"/>
    <p:sldId id="299" r:id="rId5"/>
    <p:sldId id="300" r:id="rId6"/>
    <p:sldId id="301" r:id="rId7"/>
    <p:sldId id="283" r:id="rId8"/>
    <p:sldId id="302" r:id="rId9"/>
    <p:sldId id="303" r:id="rId10"/>
    <p:sldId id="280" r:id="rId11"/>
    <p:sldId id="282" r:id="rId12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bhav Kokate" initials="VK" lastIdx="1" clrIdx="0">
    <p:extLst>
      <p:ext uri="{19B8F6BF-5375-455C-9EA6-DF929625EA0E}">
        <p15:presenceInfo xmlns:p15="http://schemas.microsoft.com/office/powerpoint/2012/main" userId="628616437d76d9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013" y="48"/>
      </p:cViewPr>
      <p:guideLst>
        <p:guide orient="horz" pos="2210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917499900750" userId="7480239c3bdc3cdc" providerId="LiveId" clId="{3EED9929-E251-4FFB-9FEE-25786C191B92}"/>
    <pc:docChg chg="modSld">
      <pc:chgData name="917499900750" userId="7480239c3bdc3cdc" providerId="LiveId" clId="{3EED9929-E251-4FFB-9FEE-25786C191B92}" dt="2024-07-23T23:47:26.427" v="90" actId="20577"/>
      <pc:docMkLst>
        <pc:docMk/>
      </pc:docMkLst>
      <pc:sldChg chg="modSp mod">
        <pc:chgData name="917499900750" userId="7480239c3bdc3cdc" providerId="LiveId" clId="{3EED9929-E251-4FFB-9FEE-25786C191B92}" dt="2024-07-23T23:47:26.427" v="90" actId="20577"/>
        <pc:sldMkLst>
          <pc:docMk/>
          <pc:sldMk cId="0" sldId="257"/>
        </pc:sldMkLst>
        <pc:spChg chg="mod">
          <ac:chgData name="917499900750" userId="7480239c3bdc3cdc" providerId="LiveId" clId="{3EED9929-E251-4FFB-9FEE-25786C191B92}" dt="2024-07-23T23:47:26.427" v="90" actId="20577"/>
          <ac:spMkLst>
            <pc:docMk/>
            <pc:sldMk cId="0" sldId="257"/>
            <ac:spMk id="9" creationId="{91152B4D-AABE-423A-A722-7FB7BFCF12E2}"/>
          </ac:spMkLst>
        </pc:spChg>
        <pc:spChg chg="mod">
          <ac:chgData name="917499900750" userId="7480239c3bdc3cdc" providerId="LiveId" clId="{3EED9929-E251-4FFB-9FEE-25786C191B92}" dt="2024-07-23T23:46:35.628" v="78" actId="20577"/>
          <ac:spMkLst>
            <pc:docMk/>
            <pc:sldMk cId="0" sldId="257"/>
            <ac:spMk id="10" creationId="{7B0B7AC8-F1A8-40FC-A68E-500B162583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2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4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91C63A1-B67C-4307-8475-0F76958DC6C2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6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4CC58FF-DCC8-4A59-868E-5EA96C460B18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6783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4CC58FF-DCC8-4A59-868E-5EA96C460B18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57210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4CC58FF-DCC8-4A59-868E-5EA96C460B18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5404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4CC58FF-DCC8-4A59-868E-5EA96C460B18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69625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4CC58FF-DCC8-4A59-868E-5EA96C460B18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171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47B15DF-E56C-4E31-997E-40CECB8E2598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3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BB7E7C7-7966-41F0-9C89-B71D413E4B44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5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63A7831-5DF9-435F-B1CA-6FBF2E26ECB1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5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6240F34-1FAB-435F-B9C6-C109F269E574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38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2BA0B4A-0C55-43D6-9BF5-F464E39833A5}" type="datetime1">
              <a:rPr lang="en-US" smtClean="0"/>
              <a:t>7/24/2024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4FFD718-706D-46A4-A6A0-7733DBB0BE7F}" type="datetime1">
              <a:rPr lang="en-US" smtClean="0"/>
              <a:t>7/24/2024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5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AE6-A73B-4311-9B13-D5017F5AAF22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722B253-9D88-4C10-88DC-A1E1273BADDB}" type="datetime1">
              <a:rPr lang="en-US" smtClean="0"/>
              <a:t>7/24/2024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6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D021227-FC66-4B89-8094-7D78989036E7}" type="datetime1">
              <a:rPr lang="en-US" smtClean="0"/>
              <a:t>7/24/2024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16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360F5AD-C538-4E82-9890-E3502D7FE0A2}" type="datetime1">
              <a:rPr lang="en-US" smtClean="0"/>
              <a:t>7/24/2024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7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64CC58FF-DCC8-4A59-868E-5EA96C460B18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info@ninfinitysolutions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Shape 1"/>
          <p:cNvSpPr txBox="1"/>
          <p:nvPr/>
        </p:nvSpPr>
        <p:spPr>
          <a:xfrm>
            <a:off x="685800" y="609480"/>
            <a:ext cx="7530352" cy="399263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rgbClr val="FF0000"/>
                </a:solidFill>
                <a:latin typeface="Calibri" panose="020F0502020204030204"/>
              </a:rPr>
              <a:t>
                </a:t>
            </a:r>
            <a:r>
              <a:rPr lang="en-US" sz="2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on:-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   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</a:t>
            </a:r>
            <a:r>
              <a:rPr lang="en-US" sz="5400" b="1" dirty="0">
                <a:solidFill>
                  <a:srgbClr val="FF0000"/>
                </a:solidFill>
                <a:latin typeface="Calibri" panose="020F0502020204030204"/>
              </a:rPr>
              <a:t>
</a:t>
            </a:r>
            <a:endParaRPr dirty="0"/>
          </a:p>
        </p:txBody>
      </p:sp>
      <p:sp>
        <p:nvSpPr>
          <p:cNvPr id="1048606" name="TextBox 3"/>
          <p:cNvSpPr txBox="1"/>
          <p:nvPr/>
        </p:nvSpPr>
        <p:spPr>
          <a:xfrm>
            <a:off x="2352675" y="450000"/>
            <a:ext cx="6439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Navsahyadri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of Institutes Faculty of Engineering, PUNE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&amp; Machine Learning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Academic Year: 2023-24</a:t>
            </a:r>
          </a:p>
        </p:txBody>
      </p:sp>
      <p:sp>
        <p:nvSpPr>
          <p:cNvPr id="1048607" name="Text Box 1048606"/>
          <p:cNvSpPr txBox="1"/>
          <p:nvPr/>
        </p:nvSpPr>
        <p:spPr>
          <a:xfrm>
            <a:off x="2839744" y="7484614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8" name="Text Box 1048607"/>
          <p:cNvSpPr txBox="1"/>
          <p:nvPr/>
        </p:nvSpPr>
        <p:spPr>
          <a:xfrm rot="21600000">
            <a:off x="3783331" y="7995153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89303-1929-42DB-A92E-5CAB36CC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1</a:t>
            </a:fld>
            <a:endParaRPr lang="en-IN" dirty="0"/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91152B4D-AABE-423A-A722-7FB7BFCF12E2}"/>
              </a:ext>
            </a:extLst>
          </p:cNvPr>
          <p:cNvSpPr txBox="1"/>
          <p:nvPr/>
        </p:nvSpPr>
        <p:spPr>
          <a:xfrm>
            <a:off x="1001062" y="4215615"/>
            <a:ext cx="3093097" cy="1900455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  <a:endParaRPr lang="zh-C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Prof.PUNAM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SHINDE</a:t>
            </a:r>
          </a:p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NESGIs,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endParaRPr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B7AC8-F1A8-40FC-A68E-500B1625831B}"/>
              </a:ext>
            </a:extLst>
          </p:cNvPr>
          <p:cNvSpPr txBox="1"/>
          <p:nvPr/>
        </p:nvSpPr>
        <p:spPr>
          <a:xfrm>
            <a:off x="5225392" y="4602112"/>
            <a:ext cx="2917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algn="ctr"/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AMOGSIDDHA BURHANPURE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C33317</a:t>
            </a:r>
          </a:p>
        </p:txBody>
      </p:sp>
      <p:pic>
        <p:nvPicPr>
          <p:cNvPr id="2" name="Picture 13981149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5" y="392113"/>
            <a:ext cx="2155035" cy="19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CustomShape 2"/>
          <p:cNvSpPr/>
          <p:nvPr/>
        </p:nvSpPr>
        <p:spPr>
          <a:xfrm>
            <a:off x="858982" y="1228886"/>
            <a:ext cx="7710292" cy="2956341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lstStyle/>
          <a:p>
            <a:pPr algn="just">
              <a:lnSpc>
                <a:spcPct val="100000"/>
              </a:lnSpc>
              <a:buSzPct val="95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Interactive Excel Dashboard with Python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project has been successfully developed, providing a user-friendly analysis interface.</a:t>
            </a:r>
          </a:p>
          <a:p>
            <a:pPr algn="just">
              <a:lnSpc>
                <a:spcPct val="100000"/>
              </a:lnSpc>
              <a:buSzPct val="9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SzPct val="95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I have gained valuable experience in Python programming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 and data manipulation.</a:t>
            </a:r>
          </a:p>
          <a:p>
            <a:pPr algn="just">
              <a:lnSpc>
                <a:spcPct val="100000"/>
              </a:lnSpc>
              <a:buSzPct val="9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SzPct val="95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has provided a solid foundation in software development and Data Analysis, and I look forward to applying these skills to future projects and endeavors.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6B99-6F9A-4E05-8095-D9B83EAF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6F8F407-1A75-498A-93DA-9EA404A10E71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3FFBF-35A4-4ECA-A8F7-5B5E319C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10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61F0B9-081C-4EDE-8BF4-D4AB510E8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5390127"/>
            <a:ext cx="3076302" cy="1353573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D219BE61-B959-4B6C-B8AE-31939FF73651}"/>
              </a:ext>
            </a:extLst>
          </p:cNvPr>
          <p:cNvSpPr txBox="1"/>
          <p:nvPr/>
        </p:nvSpPr>
        <p:spPr>
          <a:xfrm>
            <a:off x="1128421" y="445694"/>
            <a:ext cx="5598928" cy="729979"/>
          </a:xfrm>
          <a:prstGeom prst="rect">
            <a:avLst/>
          </a:prstGeom>
        </p:spPr>
        <p:txBody>
          <a:bodyPr lIns="0" tIns="13320" rIns="0" bIns="0"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-</a:t>
            </a:r>
            <a:endParaRPr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0C2BD-3A22-4F24-957E-E6C2DB3BFF7C}"/>
              </a:ext>
            </a:extLst>
          </p:cNvPr>
          <p:cNvSpPr/>
          <p:nvPr/>
        </p:nvSpPr>
        <p:spPr>
          <a:xfrm>
            <a:off x="2147144" y="590505"/>
            <a:ext cx="4849711" cy="133730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C199-C396-4BE2-A9FC-B50F94606E71}"/>
              </a:ext>
            </a:extLst>
          </p:cNvPr>
          <p:cNvSpPr/>
          <p:nvPr/>
        </p:nvSpPr>
        <p:spPr>
          <a:xfrm>
            <a:off x="2874382" y="2276670"/>
            <a:ext cx="3395236" cy="5505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For your Attention</a:t>
            </a: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151842B1-330F-44AC-8E8B-91E258ABF191}"/>
              </a:ext>
            </a:extLst>
          </p:cNvPr>
          <p:cNvSpPr txBox="1"/>
          <p:nvPr/>
        </p:nvSpPr>
        <p:spPr>
          <a:xfrm>
            <a:off x="600595" y="4140908"/>
            <a:ext cx="3093097" cy="1900455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2000" b="1" u="sng" dirty="0">
                <a:solidFill>
                  <a:srgbClr val="002060"/>
                </a:solidFill>
                <a:latin typeface="Calibri" panose="020F0502020204030204"/>
              </a:rPr>
              <a:t>GUIDED BY :</a:t>
            </a:r>
            <a:endParaRPr lang="zh-CN" altLang="en-US" u="sng" dirty="0"/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/>
              </a:rPr>
              <a:t> Prof. Punam </a:t>
            </a:r>
            <a:r>
              <a:rPr lang="en-US" sz="2000" b="1" dirty="0" err="1">
                <a:solidFill>
                  <a:srgbClr val="002060"/>
                </a:solidFill>
                <a:latin typeface="Calibri" panose="020F0502020204030204"/>
              </a:rPr>
              <a:t>Sawale</a:t>
            </a:r>
            <a:endParaRPr lang="en-US" sz="2000" b="1" dirty="0">
              <a:solidFill>
                <a:srgbClr val="002060"/>
              </a:solidFill>
              <a:latin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lang="en-US" sz="2000" b="1" dirty="0" err="1">
                <a:solidFill>
                  <a:srgbClr val="002060"/>
                </a:solidFill>
                <a:latin typeface="Calibri" panose="020F0502020204030204"/>
              </a:rPr>
              <a:t>SKNCOE,Pune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55B3F-E188-432C-BBF4-34D42236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4D07-1785-4A78-8FB7-3908B77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11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E384A-0408-419B-AA4B-62B20398DC24}"/>
              </a:ext>
            </a:extLst>
          </p:cNvPr>
          <p:cNvSpPr txBox="1"/>
          <p:nvPr/>
        </p:nvSpPr>
        <p:spPr>
          <a:xfrm>
            <a:off x="5405258" y="4634164"/>
            <a:ext cx="2917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002060"/>
                </a:solidFill>
                <a:latin typeface="Calibri" panose="020F0502020204030204"/>
              </a:rPr>
              <a:t>PRESENTED BY :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Calibri" panose="020F0502020204030204"/>
              </a:rPr>
              <a:t>Pradip Borade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Calibri" panose="020F0502020204030204"/>
              </a:rPr>
              <a:t>C33317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616" name="Group 104861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48617" name="Straight Connector 104861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618" name="Straight Connector 104861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1" name="Isosceles Triangle 104862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5" name="Isosceles Triangle 104862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6" name="Isosceles Triangle 104862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48612" name="Picture 1048611" descr="Graphiques financiers sur un écran sombre">
            <a:extLst>
              <a:ext uri="{FF2B5EF4-FFF2-40B4-BE49-F238E27FC236}">
                <a16:creationId xmlns:a16="http://schemas.microsoft.com/office/drawing/2014/main" id="{85828C55-DC37-FFCF-468F-06D4E3F2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22" r="41217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48628" name="Isosceles Triangle 1048627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0" name="CustomShape 2"/>
          <p:cNvSpPr/>
          <p:nvPr/>
        </p:nvSpPr>
        <p:spPr>
          <a:xfrm>
            <a:off x="2548663" y="1814537"/>
            <a:ext cx="4818330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Company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Internship Technology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Objective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Details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Output/Result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Certificate of Internship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941A-BF29-4402-8954-856E3301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E3BCB4A-4CF1-4CD6-B6D4-F9987A54136A}" type="slidenum">
              <a:rPr lang="en-US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A5B56D-A6C9-46B0-A615-B787F55848C5}"/>
              </a:ext>
            </a:extLst>
          </p:cNvPr>
          <p:cNvSpPr txBox="1"/>
          <p:nvPr/>
        </p:nvSpPr>
        <p:spPr>
          <a:xfrm>
            <a:off x="2104159" y="5865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Content-</a:t>
            </a:r>
          </a:p>
        </p:txBody>
      </p:sp>
    </p:spTree>
    <p:extLst>
      <p:ext uri="{BB962C8B-B14F-4D97-AF65-F5344CB8AC3E}">
        <p14:creationId xmlns:p14="http://schemas.microsoft.com/office/powerpoint/2010/main" val="4593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599A45-11B2-4C92-9F76-9B2E2E81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E3BCB4A-4CF1-4CD6-B6D4-F9987A54136A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7C70E-8382-4EBD-8E6E-A7FA9FED60B3}"/>
              </a:ext>
            </a:extLst>
          </p:cNvPr>
          <p:cNvSpPr txBox="1"/>
          <p:nvPr/>
        </p:nvSpPr>
        <p:spPr>
          <a:xfrm>
            <a:off x="866215" y="1724025"/>
            <a:ext cx="5544110" cy="46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342900" marR="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of Company / Organization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 N Infinity Info Solutions</a:t>
            </a:r>
          </a:p>
          <a:p>
            <a:pPr marL="342900" marR="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59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marR="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Company / Organization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 </a:t>
            </a:r>
          </a:p>
          <a:p>
            <a:pPr marR="0"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IT specialized firm which works in 	following  	segments:</a:t>
            </a:r>
          </a:p>
          <a:p>
            <a:pPr marL="0"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-IT Software Development and IT Services </a:t>
            </a:r>
          </a:p>
          <a:p>
            <a:pPr marL="0"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IT Training and Research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Project Working Experience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59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Address: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</a:p>
          <a:p>
            <a:pPr marR="0"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Floor, 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Sarawati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Boys Hostel,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Opposite 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Sinhgad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Law College 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Sinhgad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College,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Vadgaon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	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Ambegaon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Campus. Pune-46</a:t>
            </a:r>
          </a:p>
          <a:p>
            <a:pPr marL="0"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59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Supervisor Name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Prasad 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Sase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Rushikesh</a:t>
            </a: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Gondake</a:t>
            </a:r>
            <a:endParaRPr lang="en-US" sz="59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59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Contact number: - 9422020202, 9766088279</a:t>
            </a:r>
          </a:p>
          <a:p>
            <a:pPr marL="0"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Email ID: - </a:t>
            </a:r>
            <a:r>
              <a:rPr lang="en-US" sz="59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info@ninfinitysolutions.com</a:t>
            </a:r>
            <a:endParaRPr lang="en-US" sz="59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2" descr="Internship: How to be a successful intern">
            <a:extLst>
              <a:ext uri="{FF2B5EF4-FFF2-40B4-BE49-F238E27FC236}">
                <a16:creationId xmlns:a16="http://schemas.microsoft.com/office/drawing/2014/main" id="{5904CE7E-990F-4C80-8E5D-B85534FD0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325" y="2982612"/>
            <a:ext cx="2310036" cy="173029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5B56D-A6C9-46B0-A615-B787F55848C5}"/>
              </a:ext>
            </a:extLst>
          </p:cNvPr>
          <p:cNvSpPr txBox="1"/>
          <p:nvPr/>
        </p:nvSpPr>
        <p:spPr>
          <a:xfrm>
            <a:off x="1543050" y="586570"/>
            <a:ext cx="5133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Company -</a:t>
            </a:r>
          </a:p>
        </p:txBody>
      </p:sp>
    </p:spTree>
    <p:extLst>
      <p:ext uri="{BB962C8B-B14F-4D97-AF65-F5344CB8AC3E}">
        <p14:creationId xmlns:p14="http://schemas.microsoft.com/office/powerpoint/2010/main" val="347413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27621281-6267-418C-8CA3-ADF990AF14A6}"/>
              </a:ext>
            </a:extLst>
          </p:cNvPr>
          <p:cNvSpPr txBox="1"/>
          <p:nvPr/>
        </p:nvSpPr>
        <p:spPr>
          <a:xfrm>
            <a:off x="2810051" y="1215161"/>
            <a:ext cx="4296772" cy="330799"/>
          </a:xfrm>
          <a:prstGeom prst="rect">
            <a:avLst/>
          </a:prstGeom>
        </p:spPr>
        <p:txBody>
          <a:bodyPr lIns="0" tIns="13320" rIns="0" bIns="0"/>
          <a:lstStyle/>
          <a:p>
            <a:pPr defTabSz="265176">
              <a:spcAft>
                <a:spcPts val="600"/>
              </a:spcAft>
            </a:pPr>
            <a:r>
              <a:rPr lang="en-US" sz="2200" kern="120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Java Development Internship</a:t>
            </a:r>
            <a:endParaRPr lang="en-US" sz="2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F3E8C-CB58-4DFE-8406-E0EAFAA5ED52}"/>
              </a:ext>
            </a:extLst>
          </p:cNvPr>
          <p:cNvSpPr txBox="1"/>
          <p:nvPr/>
        </p:nvSpPr>
        <p:spPr>
          <a:xfrm flipH="1">
            <a:off x="562451" y="1309325"/>
            <a:ext cx="7634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project review presentation on “ Building an Interactive Dashboard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Today, we'll delve into the journey of creating a user-friendly platform for data visualization and exploration.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importance of interactive dashboards in enabling users to derive insights, make informed decisions, and drive innovation in various domains.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95" y="3638549"/>
            <a:ext cx="5584606" cy="2333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2035" y="410632"/>
            <a:ext cx="3157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Calibri" panose="020F0502020204030204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824032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B1E0-71A9-437F-BD75-59EAB4BD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7FB0C08-67C0-4109-BCD4-7B2BA9718B6A}" type="datetime1">
              <a:rPr lang="en-US" smtClean="0"/>
              <a:t>7/24/2024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0EFD-B448-4AAB-9C99-8F71876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5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F3E8C-CB58-4DFE-8406-E0EAFAA5ED52}"/>
              </a:ext>
            </a:extLst>
          </p:cNvPr>
          <p:cNvSpPr txBox="1"/>
          <p:nvPr/>
        </p:nvSpPr>
        <p:spPr>
          <a:xfrm flipH="1">
            <a:off x="562451" y="1309325"/>
            <a:ext cx="7634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Delve into the challenges faced by data analysts and researchers in creating interactive dashboards, including the complexity of traditional methods and the steep learning curves associated with coding.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pressing need for intuitive and accessible solutions that empower users of all backgrounds to explore and visualize data effortlessly.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roblem Statement&quot; Images – Browse 121 Stock Photos, Vectors, and Video |  Adobe Stock">
            <a:extLst>
              <a:ext uri="{FF2B5EF4-FFF2-40B4-BE49-F238E27FC236}">
                <a16:creationId xmlns:a16="http://schemas.microsoft.com/office/drawing/2014/main" id="{2FA23DA8-A5BC-4593-B711-FC2D8200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16" y="3307806"/>
            <a:ext cx="3843710" cy="256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AA386B8F-3FDD-4103-B326-8D3926A4DA95}"/>
              </a:ext>
            </a:extLst>
          </p:cNvPr>
          <p:cNvSpPr txBox="1"/>
          <p:nvPr/>
        </p:nvSpPr>
        <p:spPr>
          <a:xfrm>
            <a:off x="1283256" y="514916"/>
            <a:ext cx="5598928" cy="729979"/>
          </a:xfrm>
          <a:prstGeom prst="rect">
            <a:avLst/>
          </a:prstGeom>
        </p:spPr>
        <p:txBody>
          <a:bodyPr lIns="0" tIns="13320" rIns="0" bIns="0"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Calibri" panose="020F0502020204030204"/>
              </a:rPr>
              <a:t>Problem Statement</a:t>
            </a:r>
            <a:endParaRPr lang="en-US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159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0EFD-B448-4AAB-9C99-8F71876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6</a:t>
            </a:fld>
            <a:endParaRPr lang="en-IN"/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454A4D4-B234-48FE-AB93-6185C368B334}"/>
              </a:ext>
            </a:extLst>
          </p:cNvPr>
          <p:cNvSpPr txBox="1"/>
          <p:nvPr/>
        </p:nvSpPr>
        <p:spPr>
          <a:xfrm>
            <a:off x="1153453" y="762546"/>
            <a:ext cx="5598928" cy="729979"/>
          </a:xfrm>
          <a:prstGeom prst="rect">
            <a:avLst/>
          </a:prstGeom>
        </p:spPr>
        <p:txBody>
          <a:bodyPr lIns="0" tIns="13320" rIns="0" bIns="0"/>
          <a:lstStyle/>
          <a:p>
            <a:pPr marL="571500" indent="-57150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Calibri" panose="020F0502020204030204"/>
              </a:rPr>
              <a:t>Motivation</a:t>
            </a:r>
            <a:endParaRPr sz="3600" u="sng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A88E2-2023-4E9C-921F-2706BB0DFD89}"/>
              </a:ext>
            </a:extLst>
          </p:cNvPr>
          <p:cNvSpPr txBox="1"/>
          <p:nvPr/>
        </p:nvSpPr>
        <p:spPr>
          <a:xfrm>
            <a:off x="816615" y="1934520"/>
            <a:ext cx="7624618" cy="232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itchFamily="34" charset="0"/>
              <a:buChar char="•"/>
              <a:tabLst>
                <a:tab pos="1097280" algn="l"/>
              </a:tabLst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Explore the motivations behind choosing this project, including the growing demand for user-friendly data visualization tools and the transformative potential of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Pandas,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Plotly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in democratizing data analysis.</a:t>
            </a:r>
          </a:p>
          <a:p>
            <a:pPr marL="285750" indent="-285750" algn="just">
              <a:lnSpc>
                <a:spcPct val="115000"/>
              </a:lnSpc>
              <a:buFont typeface="Arial" pitchFamily="34" charset="0"/>
              <a:buChar char="•"/>
              <a:tabLst>
                <a:tab pos="1097280" algn="l"/>
              </a:tabLst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1097280" algn="l"/>
              </a:tabLst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itchFamily="34" charset="0"/>
              <a:buChar char="•"/>
              <a:tabLst>
                <a:tab pos="1097280" algn="l"/>
              </a:tabLst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Discuss the significance of accessible and intuitive tools in fostering a culture of data-driven decision-making and innovation across diverse domains.</a:t>
            </a:r>
            <a:endParaRPr lang="en-US" sz="180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630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0EFD-B448-4AAB-9C99-8F71876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22C0C-D663-4BBF-AF22-DD4B4A6470A2}"/>
              </a:ext>
            </a:extLst>
          </p:cNvPr>
          <p:cNvSpPr txBox="1"/>
          <p:nvPr/>
        </p:nvSpPr>
        <p:spPr>
          <a:xfrm>
            <a:off x="845447" y="1586562"/>
            <a:ext cx="7831827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95000"/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collection and preprocessing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Acquiring and preparing a sample dataset suitable for demonstration purposes.</a:t>
            </a:r>
          </a:p>
          <a:p>
            <a:pPr algn="just">
              <a:lnSpc>
                <a:spcPct val="150000"/>
              </a:lnSpc>
              <a:buSzPct val="95000"/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Dashboard design and layout: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Crafting an intuitive and responsive user interface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Streamlit's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declarative syntax.</a:t>
            </a:r>
          </a:p>
          <a:p>
            <a:pPr algn="just">
              <a:lnSpc>
                <a:spcPct val="150000"/>
              </a:lnSpc>
              <a:buSzPct val="95000"/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Visualization creation with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Plotly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Leveraging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Plotly's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rich library of graphing components to create interactive visualizations.</a:t>
            </a:r>
          </a:p>
          <a:p>
            <a:pPr algn="just">
              <a:lnSpc>
                <a:spcPct val="150000"/>
              </a:lnSpc>
              <a:buSzPct val="95000"/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Integration with Pandas for data manipulation: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Seamless incorporation of Pandas for efficient data processing and analysis within the dashboard environment.</a:t>
            </a:r>
          </a:p>
          <a:p>
            <a:pPr algn="just">
              <a:lnSpc>
                <a:spcPct val="150000"/>
              </a:lnSpc>
              <a:buSzPct val="95000"/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Deployment and hosting: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Deploying the dashboard to a hosting platform for public access, ensuring compatibility across devices.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C31893CE-EFC8-470D-BD1B-9FEBAD4658CA}"/>
              </a:ext>
            </a:extLst>
          </p:cNvPr>
          <p:cNvSpPr txBox="1"/>
          <p:nvPr/>
        </p:nvSpPr>
        <p:spPr>
          <a:xfrm>
            <a:off x="1064959" y="639739"/>
            <a:ext cx="5598928" cy="729979"/>
          </a:xfrm>
          <a:prstGeom prst="rect">
            <a:avLst/>
          </a:prstGeom>
        </p:spPr>
        <p:txBody>
          <a:bodyPr lIns="0" tIns="13320" rIns="0" bIns="0"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Details</a:t>
            </a:r>
            <a:endParaRPr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132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028" y="1581150"/>
            <a:ext cx="6347714" cy="3790950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Functionality: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Showcase the diverse range of features and interactive elements offered by the dashboard, including dynamic data visualization and responsive user interface elements.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Usability: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Share feedback from stakeholders and test users, highlighting their satisfaction with the dashboard's simplicity, responsiveness, and ease of navigation.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Impact: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Discuss the potential applications and implications of the dashboard in facilitating data-driven decision-making and fostering a culture of data literacy and collaboration.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0EFD-B448-4AAB-9C99-8F71876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8</a:t>
            </a:fld>
            <a:endParaRPr lang="en-IN"/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7B021F93-F614-4799-AEB7-7A4D21001E01}"/>
              </a:ext>
            </a:extLst>
          </p:cNvPr>
          <p:cNvSpPr txBox="1"/>
          <p:nvPr/>
        </p:nvSpPr>
        <p:spPr>
          <a:xfrm>
            <a:off x="1128421" y="445694"/>
            <a:ext cx="5598928" cy="729979"/>
          </a:xfrm>
          <a:prstGeom prst="rect">
            <a:avLst/>
          </a:prstGeom>
        </p:spPr>
        <p:txBody>
          <a:bodyPr lIns="0" tIns="13320" rIns="0" bIns="0"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Output/Result</a:t>
            </a:r>
            <a:endParaRPr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190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0EFD-B448-4AAB-9C99-8F71876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3BCB4A-4CF1-4CD6-B6D4-F9987A54136A}" type="slidenum">
              <a:rPr lang="en-IN" smtClean="0">
                <a:solidFill>
                  <a:srgbClr val="B2B2B2"/>
                </a:solidFill>
                <a:latin typeface="Calibri" panose="020F0502020204030204"/>
              </a:rPr>
              <a:t>9</a:t>
            </a:fld>
            <a:endParaRPr lang="en-IN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B63FEC9-DF93-4650-86F3-7C7FEBFC7949}"/>
              </a:ext>
            </a:extLst>
          </p:cNvPr>
          <p:cNvSpPr txBox="1"/>
          <p:nvPr/>
        </p:nvSpPr>
        <p:spPr>
          <a:xfrm>
            <a:off x="1026821" y="1061715"/>
            <a:ext cx="4650116" cy="546168"/>
          </a:xfrm>
          <a:prstGeom prst="rect">
            <a:avLst/>
          </a:prstGeom>
        </p:spPr>
        <p:txBody>
          <a:bodyPr lIns="0" tIns="13320" rIns="0" bIns="0"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Interactive Dashboard</a:t>
            </a:r>
            <a:endParaRPr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96AAA-6168-4ABE-995C-48139E744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1" y="1853166"/>
            <a:ext cx="8234918" cy="4109484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9738814E-963C-440E-BBA1-98BC8E27C1BA}"/>
              </a:ext>
            </a:extLst>
          </p:cNvPr>
          <p:cNvSpPr txBox="1"/>
          <p:nvPr/>
        </p:nvSpPr>
        <p:spPr>
          <a:xfrm>
            <a:off x="1026821" y="357205"/>
            <a:ext cx="5598928" cy="729979"/>
          </a:xfrm>
          <a:prstGeom prst="rect">
            <a:avLst/>
          </a:prstGeom>
        </p:spPr>
        <p:txBody>
          <a:bodyPr lIns="0" tIns="13320" rIns="0" bIns="0"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Output/Result</a:t>
            </a:r>
            <a:endParaRPr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55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1166</TotalTime>
  <Words>660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khatke laxman</dc:creator>
  <cp:lastModifiedBy>917499900750</cp:lastModifiedBy>
  <cp:revision>25</cp:revision>
  <dcterms:created xsi:type="dcterms:W3CDTF">2021-09-26T17:02:39Z</dcterms:created>
  <dcterms:modified xsi:type="dcterms:W3CDTF">2024-07-23T23:47:27Z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0x01010084D5CCD240B5A349BC3DA7A7B38FE230</vt:lpwstr>
  </property>
  <property fmtid="{D5CDD505-2E9C-101B-9397-08002B2CF9AE}" pid="3" name="KSOProductBuildVer">
    <vt:lpwstr>1033-11.2.0.10233</vt:lpwstr>
  </property>
</Properties>
</file>