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JsmJ2Qt5W0W1U8TcWZSfl+Ja6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30.07.2021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30.07.2021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42999" y="802644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065101" y="3346100"/>
            <a:ext cx="6215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Ideal Candidates: Project Manager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2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131" name="Google Shape;131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2" name="Google Shape;132;p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143" name="Google Shape;143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"/>
          <p:cNvSpPr txBox="1"/>
          <p:nvPr/>
        </p:nvSpPr>
        <p:spPr>
          <a:xfrm>
            <a:off x="2720046" y="3013667"/>
            <a:ext cx="13358229" cy="555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selecting an individual from your organization to fulfill the role of project manager, I recommend someone with many of the following: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BA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BAFF"/>
                </a:solidFill>
                <a:latin typeface="Arial"/>
                <a:ea typeface="Arial"/>
                <a:cs typeface="Arial"/>
                <a:sym typeface="Arial"/>
              </a:rPr>
              <a:t>One who…</a:t>
            </a:r>
            <a:endParaRPr/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has good interpersonal skills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has good communication skills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is an active listener and asks questions to understand the problem statement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has good planning capabilities to minute details of the project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is able to conduct project meetings and host various events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is well organised in terms of project planning and approaches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is able to manage the available funds efficiently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has at least some amount of knowledge about the project beforehand, but this is not a must.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58750" lvl="0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2724116" y="894820"/>
            <a:ext cx="133500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Candidates: Project Manager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2724116" y="1985404"/>
            <a:ext cx="95672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Project Manager Qualities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