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iD0g6AUxY9Kefwx8Xe0al016s1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08.09.2021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08.09.2021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08.09.2021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1" name="Google Shape;111;p1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"/>
          <p:cNvSpPr txBox="1"/>
          <p:nvPr/>
        </p:nvSpPr>
        <p:spPr>
          <a:xfrm>
            <a:off x="1893100" y="2916025"/>
            <a:ext cx="6102900" cy="3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0">
                <a:solidFill>
                  <a:srgbClr val="FFFFFF"/>
                </a:solidFill>
              </a:rPr>
              <a:t>SoliD </a:t>
            </a:r>
            <a:r>
              <a:rPr lang="en-US" sz="6000">
                <a:solidFill>
                  <a:srgbClr val="FFFFFF"/>
                </a:solidFill>
              </a:rPr>
              <a:t>Project Management Approach Proposal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23" name="Google Shape;123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2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pic>
        <p:nvPicPr>
          <p:cNvPr id="152" name="Google Shape;152;p2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1983048" y="1909668"/>
            <a:ext cx="6453903" cy="646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"/>
          <p:cNvSpPr txBox="1"/>
          <p:nvPr/>
        </p:nvSpPr>
        <p:spPr>
          <a:xfrm>
            <a:off x="2770205" y="3296841"/>
            <a:ext cx="4879587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Global Approvals Project</a:t>
            </a:r>
            <a:endParaRPr/>
          </a:p>
        </p:txBody>
      </p:sp>
      <p:sp>
        <p:nvSpPr>
          <p:cNvPr id="154" name="Google Shape;154;p2"/>
          <p:cNvSpPr txBox="1"/>
          <p:nvPr/>
        </p:nvSpPr>
        <p:spPr>
          <a:xfrm>
            <a:off x="8436950" y="2089950"/>
            <a:ext cx="3741900" cy="5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Needs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Approval is required from various government entities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Timelines are tight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Cost management is required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Rework and missed deadlines are costly and risky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12323325" y="2089950"/>
            <a:ext cx="3741900" cy="60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Approach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Plan driven planning with waterfall methodology is recommended.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Cost planning is </a:t>
            </a:r>
            <a:r>
              <a:rPr lang="en-US" sz="2600">
                <a:solidFill>
                  <a:schemeClr val="dk1"/>
                </a:solidFill>
              </a:rPr>
              <a:t>recommended before the start of the project.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Various government entities are to be listed by legal team before the start of the project.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156" name="Google Shape;156;p2"/>
          <p:cNvCxnSpPr/>
          <p:nvPr/>
        </p:nvCxnSpPr>
        <p:spPr>
          <a:xfrm>
            <a:off x="8436956" y="2566988"/>
            <a:ext cx="187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2"/>
          <p:cNvCxnSpPr/>
          <p:nvPr/>
        </p:nvCxnSpPr>
        <p:spPr>
          <a:xfrm>
            <a:off x="12458098" y="2566994"/>
            <a:ext cx="204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3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67" name="Google Shape;167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5" name="Google Shape;195;p3"/>
          <p:cNvSpPr/>
          <p:nvPr/>
        </p:nvSpPr>
        <p:spPr>
          <a:xfrm>
            <a:off x="4946896" y="2005584"/>
            <a:ext cx="11342400" cy="62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8">
            <a:off x="1983047" y="1909668"/>
            <a:ext cx="6453903" cy="646766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"/>
          <p:cNvSpPr txBox="1"/>
          <p:nvPr/>
        </p:nvSpPr>
        <p:spPr>
          <a:xfrm>
            <a:off x="2565326" y="2856201"/>
            <a:ext cx="5289345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SoliD Mobile App Project</a:t>
            </a:r>
            <a:endParaRPr/>
          </a:p>
        </p:txBody>
      </p:sp>
      <p:sp>
        <p:nvSpPr>
          <p:cNvPr id="198" name="Google Shape;198;p3"/>
          <p:cNvSpPr txBox="1"/>
          <p:nvPr/>
        </p:nvSpPr>
        <p:spPr>
          <a:xfrm>
            <a:off x="8436950" y="2089950"/>
            <a:ext cx="3741900" cy="60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Needs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Brand identity and projection in the market is necessary.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Brand awareness needs to be built before launch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Simple and user-friendly app needs to be developed for younger user base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99" name="Google Shape;199;p3"/>
          <p:cNvSpPr txBox="1"/>
          <p:nvPr/>
        </p:nvSpPr>
        <p:spPr>
          <a:xfrm>
            <a:off x="12323325" y="2089950"/>
            <a:ext cx="3741900" cy="6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Approach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2300">
                <a:solidFill>
                  <a:schemeClr val="dk1"/>
                </a:solidFill>
              </a:rPr>
              <a:t>Agile methodology to iterate and correct the app details as per user inputs is recommended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Launch of beta version of the app is recommended soon to gather user inputs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Agility in terms of app development and change implementation with minimal to no errors is recommended as per the demand of cost</a:t>
            </a:r>
            <a:endParaRPr sz="2300">
              <a:solidFill>
                <a:schemeClr val="dk1"/>
              </a:solidFill>
            </a:endParaRPr>
          </a:p>
        </p:txBody>
      </p:sp>
      <p:cxnSp>
        <p:nvCxnSpPr>
          <p:cNvPr id="200" name="Google Shape;200;p3"/>
          <p:cNvCxnSpPr/>
          <p:nvPr/>
        </p:nvCxnSpPr>
        <p:spPr>
          <a:xfrm>
            <a:off x="8436956" y="2566988"/>
            <a:ext cx="187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3"/>
          <p:cNvCxnSpPr/>
          <p:nvPr/>
        </p:nvCxnSpPr>
        <p:spPr>
          <a:xfrm>
            <a:off x="12458098" y="2566994"/>
            <a:ext cx="204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Kevin Dang</dc:creator>
</cp:coreProperties>
</file>