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yclisticBikesharingAnalysis/RideComparison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16A992B-8227-40ED-B64F-04D540BE26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Cyclistic Bike sharing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DD9B8CD-2CFB-4528-BD45-A9520808BCA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7/18/2022 4:14:01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de Comparison1" id="2" name="slide2">
            <a:extLst>
              <a:ext uri="{FF2B5EF4-FFF2-40B4-BE49-F238E27FC236}">
                <a16:creationId xmlns:a16="http://schemas.microsoft.com/office/drawing/2014/main" id="{7337BA74-C2F0-4E9C-B67A-45CE53D487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 Comparison1" id="3" name="slide3">
            <a:extLst>
              <a:ext uri="{FF2B5EF4-FFF2-40B4-BE49-F238E27FC236}">
                <a16:creationId xmlns:a16="http://schemas.microsoft.com/office/drawing/2014/main" id="{0AAA6126-46EC-4B61-A46D-FB26C43BC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ys of the week1" id="4" name="slide4">
            <a:extLst>
              <a:ext uri="{FF2B5EF4-FFF2-40B4-BE49-F238E27FC236}">
                <a16:creationId xmlns:a16="http://schemas.microsoft.com/office/drawing/2014/main" id="{624F4E24-0C42-4F84-9F9E-4A39227E2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2022-07-18T16:14:01Z</dcterms:created>
  <dcterms:modified xsi:type="dcterms:W3CDTF">2022-07-18T16:14:01Z</dcterms:modified>
</cp:coreProperties>
</file>