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2" r:id="rId2"/>
    <p:sldId id="295" r:id="rId3"/>
    <p:sldId id="278" r:id="rId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12" autoAdjust="0"/>
    <p:restoredTop sz="94660"/>
  </p:normalViewPr>
  <p:slideViewPr>
    <p:cSldViewPr snapToGrid="0">
      <p:cViewPr varScale="1">
        <p:scale>
          <a:sx n="151" d="100"/>
          <a:sy n="151" d="100"/>
        </p:scale>
        <p:origin x="51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t>8/5/2022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t>‹#›</a:t>
            </a:fld>
            <a:endParaRPr lang="en-US"/>
          </a:p>
        </p:txBody>
      </p:sp>
    </p:spTree>
    <p:extLst>
      <p:ext uri="{BB962C8B-B14F-4D97-AF65-F5344CB8AC3E}">
        <p14:creationId xmlns:p14="http://schemas.microsoft.com/office/powerpoint/2010/main"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170710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Tree>
    <p:extLst>
      <p:ext uri="{BB962C8B-B14F-4D97-AF65-F5344CB8AC3E}">
        <p14:creationId xmlns:p14="http://schemas.microsoft.com/office/powerpoint/2010/main"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31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4298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a:t>2021</a:t>
            </a:r>
          </a:p>
        </p:txBody>
      </p:sp>
      <p:sp>
        <p:nvSpPr>
          <p:cNvPr id="5" name="Footer Placeholder 4"/>
          <p:cNvSpPr>
            <a:spLocks noGrp="1"/>
          </p:cNvSpPr>
          <p:nvPr>
            <p:ph type="ftr" sz="quarter" idx="3"/>
          </p:nvPr>
        </p:nvSpPr>
        <p:spPr/>
        <p:txBody>
          <a:bodyPr/>
          <a:lstStyle/>
          <a:p>
            <a:r>
              <a:rPr lang="en-US"/>
              <a:t>© 2021 Cognizant</a:t>
            </a:r>
          </a:p>
        </p:txBody>
      </p:sp>
    </p:spTree>
    <p:extLst>
      <p:ext uri="{BB962C8B-B14F-4D97-AF65-F5344CB8AC3E}">
        <p14:creationId xmlns:p14="http://schemas.microsoft.com/office/powerpoint/2010/main" val="12697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2:  User Stories</a:t>
            </a:r>
          </a:p>
        </p:txBody>
      </p:sp>
    </p:spTree>
    <p:extLst>
      <p:ext uri="{BB962C8B-B14F-4D97-AF65-F5344CB8AC3E}">
        <p14:creationId xmlns:p14="http://schemas.microsoft.com/office/powerpoint/2010/main" val="3705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a:t>
            </a:r>
            <a:r>
              <a:rPr lang="en-US" dirty="0" smtClean="0">
                <a:latin typeface="+mn-lt"/>
                <a:cs typeface="Helvetica" pitchFamily="34" charset="0"/>
              </a:rPr>
              <a:t>STORIES</a:t>
            </a:r>
            <a:endParaRPr lang="en-US" dirty="0">
              <a:latin typeface="+mn-lt"/>
              <a:cs typeface="Helvetica" pitchFamily="34" charset="0"/>
            </a:endParaRPr>
          </a:p>
        </p:txBody>
      </p:sp>
      <p:sp>
        <p:nvSpPr>
          <p:cNvPr id="1641473" name="Rectangle 3"/>
          <p:cNvSpPr>
            <a:spLocks noGrp="1" noChangeArrowheads="1"/>
          </p:cNvSpPr>
          <p:nvPr>
            <p:ph idx="4294967295"/>
          </p:nvPr>
        </p:nvSpPr>
        <p:spPr>
          <a:xfrm>
            <a:off x="266904" y="554236"/>
            <a:ext cx="8804787" cy="4474963"/>
          </a:xfrm>
          <a:prstGeom prst="rect">
            <a:avLst/>
          </a:prstGeom>
        </p:spPr>
        <p:txBody>
          <a:bodyPr>
            <a:normAutofit fontScale="92500" lnSpcReduction="20000"/>
          </a:bodyPr>
          <a:lstStyle/>
          <a:p>
            <a:pPr marL="342900" indent="-342900">
              <a:buFont typeface="Arial" panose="020B0604020202020204" pitchFamily="34" charset="0"/>
              <a:buChar char="•"/>
            </a:pPr>
            <a:r>
              <a:rPr lang="en-US" sz="2400" dirty="0" smtClean="0"/>
              <a:t>As a </a:t>
            </a:r>
            <a:r>
              <a:rPr lang="en-US" sz="2400" b="1" i="1" dirty="0" smtClean="0"/>
              <a:t>video conferencing app user</a:t>
            </a:r>
            <a:r>
              <a:rPr lang="en-US" sz="2400" i="1" dirty="0" smtClean="0"/>
              <a:t>, </a:t>
            </a:r>
            <a:r>
              <a:rPr lang="en-US" sz="2400" dirty="0" smtClean="0"/>
              <a:t>I want to </a:t>
            </a:r>
            <a:r>
              <a:rPr lang="en-US" sz="2400" b="1" i="1" dirty="0" smtClean="0"/>
              <a:t>the video quality to be adjusted automatically as per the internet fluctuations </a:t>
            </a:r>
            <a:r>
              <a:rPr lang="en-US" sz="2400" dirty="0" smtClean="0"/>
              <a:t>so that </a:t>
            </a:r>
            <a:r>
              <a:rPr lang="en-US" sz="2400" b="1" i="1" dirty="0" smtClean="0"/>
              <a:t>there are no interruptions or data loss in the middle of the conversation.</a:t>
            </a:r>
          </a:p>
          <a:p>
            <a:pPr marL="342900" indent="-342900">
              <a:buFont typeface="Arial" panose="020B0604020202020204" pitchFamily="34" charset="0"/>
              <a:buChar char="•"/>
            </a:pPr>
            <a:r>
              <a:rPr lang="en-US" sz="2400" dirty="0"/>
              <a:t>As a </a:t>
            </a:r>
            <a:r>
              <a:rPr lang="en-US" sz="2400" b="1" i="1" dirty="0"/>
              <a:t>video conferencing app </a:t>
            </a:r>
            <a:r>
              <a:rPr lang="en-US" sz="2400" b="1" i="1" dirty="0" smtClean="0"/>
              <a:t>user, </a:t>
            </a:r>
            <a:r>
              <a:rPr lang="en-US" sz="2400" dirty="0" smtClean="0"/>
              <a:t>I want </a:t>
            </a:r>
            <a:r>
              <a:rPr lang="en-US" sz="2400" b="1" i="1" dirty="0" smtClean="0"/>
              <a:t>the app to switch the video mode to audio mode in case of bad network </a:t>
            </a:r>
            <a:r>
              <a:rPr lang="en-US" sz="2400" dirty="0"/>
              <a:t>so that </a:t>
            </a:r>
            <a:r>
              <a:rPr lang="en-US" sz="2400" b="1" i="1" dirty="0"/>
              <a:t>there are no interruptions or data loss in the middle of the conversation.</a:t>
            </a:r>
          </a:p>
          <a:p>
            <a:pPr marL="342900" indent="-342900">
              <a:buFont typeface="Arial" panose="020B0604020202020204" pitchFamily="34" charset="0"/>
              <a:buChar char="•"/>
            </a:pPr>
            <a:r>
              <a:rPr lang="en-US" sz="2400" dirty="0" smtClean="0"/>
              <a:t>As </a:t>
            </a:r>
            <a:r>
              <a:rPr lang="en-US" sz="2400" dirty="0"/>
              <a:t>a </a:t>
            </a:r>
            <a:r>
              <a:rPr lang="en-US" sz="2400" b="1" i="1" dirty="0"/>
              <a:t>video conferencing app user,</a:t>
            </a:r>
            <a:r>
              <a:rPr lang="en-US" sz="2400" i="1" dirty="0" smtClean="0"/>
              <a:t> </a:t>
            </a:r>
            <a:r>
              <a:rPr lang="en-US" sz="2400" dirty="0"/>
              <a:t>I </a:t>
            </a:r>
            <a:r>
              <a:rPr lang="en-US" sz="2400" dirty="0" smtClean="0"/>
              <a:t>want </a:t>
            </a:r>
            <a:r>
              <a:rPr lang="en-US" sz="2400" b="1" i="1" dirty="0" smtClean="0"/>
              <a:t>to have an indicator in case of interruptions  </a:t>
            </a:r>
            <a:r>
              <a:rPr lang="en-US" sz="2400" dirty="0" smtClean="0"/>
              <a:t>so </a:t>
            </a:r>
            <a:r>
              <a:rPr lang="en-US" sz="2400" dirty="0"/>
              <a:t>that </a:t>
            </a:r>
            <a:r>
              <a:rPr lang="en-US" sz="2400" b="1" i="1" dirty="0" smtClean="0"/>
              <a:t>I can understand if there is </a:t>
            </a:r>
            <a:endParaRPr lang="en-US" sz="2400" b="1" i="1" dirty="0"/>
          </a:p>
          <a:p>
            <a:pPr marL="342900" indent="-342900">
              <a:buFont typeface="Arial" panose="020B0604020202020204" pitchFamily="34" charset="0"/>
              <a:buChar char="•"/>
            </a:pPr>
            <a:r>
              <a:rPr lang="en-US" sz="2400" dirty="0"/>
              <a:t>As a </a:t>
            </a:r>
            <a:r>
              <a:rPr lang="en-US" sz="2400" b="1" i="1" dirty="0" smtClean="0"/>
              <a:t>service provider </a:t>
            </a:r>
            <a:r>
              <a:rPr lang="en-US" sz="2400" dirty="0" smtClean="0"/>
              <a:t>I </a:t>
            </a:r>
            <a:r>
              <a:rPr lang="en-US" sz="2400" dirty="0"/>
              <a:t>want to </a:t>
            </a:r>
            <a:r>
              <a:rPr lang="en-US" sz="2400" b="1" i="1" dirty="0" smtClean="0"/>
              <a:t>a system to reroute the connections in case of major interruptions </a:t>
            </a:r>
            <a:r>
              <a:rPr lang="en-US" sz="2400" dirty="0" smtClean="0"/>
              <a:t>so </a:t>
            </a:r>
            <a:r>
              <a:rPr lang="en-US" sz="2400" dirty="0"/>
              <a:t>that </a:t>
            </a:r>
            <a:r>
              <a:rPr lang="en-US" sz="2400" b="1" i="1" dirty="0" smtClean="0"/>
              <a:t>there is no major service drop for a certain timespan.</a:t>
            </a:r>
            <a:endParaRPr lang="en-US" sz="2400" b="1" i="1" dirty="0"/>
          </a:p>
          <a:p>
            <a:pPr marL="342900" indent="-342900">
              <a:buFont typeface="Arial" panose="020B0604020202020204" pitchFamily="34" charset="0"/>
              <a:buChar char="•"/>
            </a:pPr>
            <a:r>
              <a:rPr lang="en-US" sz="2400" dirty="0"/>
              <a:t>As a </a:t>
            </a:r>
            <a:r>
              <a:rPr lang="en-US" sz="2400" b="1" i="1" dirty="0"/>
              <a:t>service </a:t>
            </a:r>
            <a:r>
              <a:rPr lang="en-US" sz="2400" b="1" i="1" dirty="0" smtClean="0"/>
              <a:t>provider, </a:t>
            </a:r>
            <a:r>
              <a:rPr lang="en-US" sz="2400" dirty="0" smtClean="0"/>
              <a:t>I </a:t>
            </a:r>
            <a:r>
              <a:rPr lang="en-US" sz="2400" dirty="0"/>
              <a:t>want to </a:t>
            </a:r>
            <a:r>
              <a:rPr lang="en-US" sz="2400" b="1" i="1" dirty="0" smtClean="0"/>
              <a:t>track metadata of the calls </a:t>
            </a:r>
            <a:r>
              <a:rPr lang="en-US" sz="2400" dirty="0" smtClean="0"/>
              <a:t>so </a:t>
            </a:r>
            <a:r>
              <a:rPr lang="en-US" sz="2400" dirty="0"/>
              <a:t>that </a:t>
            </a:r>
            <a:r>
              <a:rPr lang="en-US" sz="2400" b="1" i="1" dirty="0" smtClean="0"/>
              <a:t>there is a system to study and improve the service.</a:t>
            </a:r>
            <a:endParaRPr lang="en-US" sz="2400" b="1" i="1" dirty="0"/>
          </a:p>
          <a:p>
            <a:pPr marL="342900" indent="-342900">
              <a:buFont typeface="Arial" panose="020B0604020202020204" pitchFamily="34" charset="0"/>
              <a:buChar char="•"/>
            </a:pPr>
            <a:endParaRPr lang="en-US" sz="2400" b="1" i="1" dirty="0"/>
          </a:p>
        </p:txBody>
      </p:sp>
    </p:spTree>
    <p:extLst>
      <p:ext uri="{BB962C8B-B14F-4D97-AF65-F5344CB8AC3E}">
        <p14:creationId xmlns:p14="http://schemas.microsoft.com/office/powerpoint/2010/main" val="558575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247</TotalTime>
  <Words>295</Words>
  <Application>Microsoft Office PowerPoint</Application>
  <PresentationFormat>On-screen Show (16:9)</PresentationFormat>
  <Paragraphs>15</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Courier New</vt:lpstr>
      <vt:lpstr>Helvetica</vt:lpstr>
      <vt:lpstr>CognizantTheme</vt:lpstr>
      <vt:lpstr>Agile </vt:lpstr>
      <vt:lpstr>Task 2:  User Stories</vt:lpstr>
      <vt:lpstr>USER STORIES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Amogh</cp:lastModifiedBy>
  <cp:revision>14</cp:revision>
  <dcterms:created xsi:type="dcterms:W3CDTF">2021-06-03T17:56:22Z</dcterms:created>
  <dcterms:modified xsi:type="dcterms:W3CDTF">2022-08-05T15:01:04Z</dcterms:modified>
</cp:coreProperties>
</file>