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613768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1075706"/>
            <a:ext cx="3479802" cy="35534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Follows clear structure for entire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End Goal is determined at the beginning of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Information is clear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Documentation is clear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Financials are clear from the beginning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Outcome is clear and known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6958" y="613768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6958" y="1075706"/>
            <a:ext cx="3479802" cy="35534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Difficult to make changes in middle of the project timeline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End user input is mostly excluded for product improvement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Testing is done at the end of the project which can reveal major issues after lot of work is done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Customization is difficult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Requires more training for the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Less flexibility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Longer delivery time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613768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1075706"/>
            <a:ext cx="3479802" cy="35534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Individuals are responsible instead of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Small chunk of work is completed and tested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 feedbac</a:t>
            </a:r>
            <a:r>
              <a:rPr lang="en-US" dirty="0" smtClean="0"/>
              <a:t>k can be integrated for product improvement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Changes are easy to integrate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Less rigidity of workflow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Timely delivery is possible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Work changes are adaptable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Collaboration is easy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End product has performance improvement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Continuous improvement is implemented to increase profits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6958" y="613768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6958" y="1075706"/>
            <a:ext cx="3479802" cy="3553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Work is difficult to transfer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Variable goals sometimes can hamper the progress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Documentation can be tedious</a:t>
            </a:r>
            <a:r>
              <a:rPr lang="en-US" dirty="0" smtClean="0"/>
              <a:t> and slow are there are constant changes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Goal focus shifts, so project scope has to be reviewed constantly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Work and end goal is less predictable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14</TotalTime>
  <Words>195</Words>
  <Application>Microsoft Office PowerPoint</Application>
  <PresentationFormat>On-screen Show (16:9)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Amogh</cp:lastModifiedBy>
  <cp:revision>4</cp:revision>
  <dcterms:created xsi:type="dcterms:W3CDTF">2021-06-04T16:24:13Z</dcterms:created>
  <dcterms:modified xsi:type="dcterms:W3CDTF">2022-08-04T13:44:18Z</dcterms:modified>
</cp:coreProperties>
</file>