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154A2CB-4E79-4C51-8D21-8196DA6C1FB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67E9B43-C140-4B92-A5B8-56ED95ABF2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Real Time Communication with </a:t>
            </a:r>
            <a:r>
              <a:rPr lang="en-US" b="1" i="1" dirty="0" err="1" smtClean="0"/>
              <a:t>IoT</a:t>
            </a:r>
            <a:r>
              <a:rPr lang="en-US" b="1" i="1" dirty="0" smtClean="0"/>
              <a:t> and Morse Code Interpreter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2362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Abhijeet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Gaonkar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Prabhat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Jaiswar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Saurav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Bhosale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Amogh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Sadhu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r>
              <a:rPr lang="en-US" dirty="0" smtClean="0">
                <a:latin typeface="Lucida Sans" pitchFamily="34" charset="0"/>
              </a:rPr>
              <a:t>Introduction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105400" cy="5943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b="1" u="sng" dirty="0" smtClean="0"/>
              <a:t>Domain</a:t>
            </a:r>
            <a:r>
              <a:rPr lang="en-US" sz="2200" dirty="0" smtClean="0"/>
              <a:t>:-Instruments for </a:t>
            </a:r>
            <a:r>
              <a:rPr lang="en-US" sz="2200" dirty="0" smtClean="0"/>
              <a:t>disabled.</a:t>
            </a:r>
            <a:endParaRPr lang="en-US" sz="2200" dirty="0" smtClean="0"/>
          </a:p>
          <a:p>
            <a:pPr>
              <a:lnSpc>
                <a:spcPct val="200000"/>
              </a:lnSpc>
            </a:pPr>
            <a:r>
              <a:rPr lang="en-US" sz="2200" dirty="0" smtClean="0"/>
              <a:t>Partially paralyzed individuals who are not able to speak face a major problem in communication.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Morse Code Interpreter.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Encoded </a:t>
            </a:r>
            <a:r>
              <a:rPr lang="en-US" sz="2200" dirty="0"/>
              <a:t>m</a:t>
            </a:r>
            <a:r>
              <a:rPr lang="en-US" sz="2200" dirty="0" smtClean="0"/>
              <a:t>essage will be displayed on a android app.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8600"/>
            <a:ext cx="27432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447800"/>
            <a:ext cx="2286000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36092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khip" pitchFamily="50" charset="-52"/>
              </a:rPr>
              <a:t>SAMUEL MORSE</a:t>
            </a:r>
          </a:p>
        </p:txBody>
      </p:sp>
    </p:spTree>
    <p:extLst>
      <p:ext uri="{BB962C8B-B14F-4D97-AF65-F5344CB8AC3E}">
        <p14:creationId xmlns:p14="http://schemas.microsoft.com/office/powerpoint/2010/main" val="35662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199"/>
            <a:ext cx="56388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Arduino</a:t>
            </a:r>
            <a:r>
              <a:rPr lang="en-US" dirty="0" smtClean="0">
                <a:latin typeface="Calibri" pitchFamily="34" charset="0"/>
              </a:rPr>
              <a:t> UNO(328p).</a:t>
            </a:r>
          </a:p>
          <a:p>
            <a:r>
              <a:rPr lang="en-US" dirty="0" smtClean="0">
                <a:latin typeface="Calibri" pitchFamily="34" charset="0"/>
              </a:rPr>
              <a:t>Bluetooth Module (HC-05).</a:t>
            </a:r>
          </a:p>
          <a:p>
            <a:r>
              <a:rPr lang="en-US" dirty="0" smtClean="0">
                <a:latin typeface="Calibri" pitchFamily="34" charset="0"/>
              </a:rPr>
              <a:t>Passive Buzzer.</a:t>
            </a:r>
          </a:p>
          <a:p>
            <a:r>
              <a:rPr lang="en-US" dirty="0" smtClean="0">
                <a:latin typeface="Calibri" pitchFamily="34" charset="0"/>
              </a:rPr>
              <a:t>Limit Switch.</a:t>
            </a:r>
          </a:p>
          <a:p>
            <a:r>
              <a:rPr lang="en-US" dirty="0" smtClean="0">
                <a:latin typeface="Calibri" pitchFamily="34" charset="0"/>
              </a:rPr>
              <a:t>Push Button.</a:t>
            </a:r>
          </a:p>
          <a:p>
            <a:r>
              <a:rPr lang="en-US" dirty="0" smtClean="0">
                <a:latin typeface="Calibri" pitchFamily="34" charset="0"/>
              </a:rPr>
              <a:t>Resistor(10k ohm).</a:t>
            </a:r>
          </a:p>
          <a:p>
            <a:r>
              <a:rPr lang="en-US" dirty="0" smtClean="0">
                <a:latin typeface="Calibri" pitchFamily="34" charset="0"/>
              </a:rPr>
              <a:t>LED.</a:t>
            </a:r>
          </a:p>
          <a:p>
            <a:r>
              <a:rPr lang="en-US" dirty="0" smtClean="0">
                <a:latin typeface="Calibri" pitchFamily="34" charset="0"/>
              </a:rPr>
              <a:t>Mini Zero PCB Board.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219200"/>
            <a:ext cx="7239000" cy="5029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501" y="6248399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onthrax Sb" pitchFamily="34" charset="0"/>
              </a:rPr>
              <a:t>Prototype Circuit</a:t>
            </a:r>
            <a:endParaRPr lang="en-US" sz="2000" b="1" u="sng" dirty="0">
              <a:latin typeface="Conthrax S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Programming on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Interfacing Bluetooth Module.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MIT App Inventor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>
                <a:latin typeface="Calibri" pitchFamily="34" charset="0"/>
              </a:rPr>
              <a:t>10/01/20 : </a:t>
            </a:r>
            <a:r>
              <a:rPr lang="en-US" dirty="0" err="1" smtClean="0">
                <a:latin typeface="Calibri" pitchFamily="34" charset="0"/>
              </a:rPr>
              <a:t>morse</a:t>
            </a:r>
            <a:r>
              <a:rPr lang="en-US" dirty="0" smtClean="0">
                <a:latin typeface="Calibri" pitchFamily="34" charset="0"/>
              </a:rPr>
              <a:t> code interpreter.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Calibri" pitchFamily="34" charset="0"/>
              </a:rPr>
              <a:t>04/02/20 : Android App.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Calibri" pitchFamily="34" charset="0"/>
              </a:rPr>
              <a:t>10/02/20: Interfacing Bluetooth Module.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116759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lgerian" pitchFamily="82" charset="0"/>
              </a:rPr>
              <a:t>Thank You</a:t>
            </a:r>
            <a:endParaRPr lang="en-US" sz="44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447</TotalTime>
  <Words>119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Real Time Communication with IoT and Morse Code Interpreter</vt:lpstr>
      <vt:lpstr>Introduction</vt:lpstr>
      <vt:lpstr>PowerPoint Presentation</vt:lpstr>
      <vt:lpstr>Hardware</vt:lpstr>
      <vt:lpstr>PowerPoint Presentation</vt:lpstr>
      <vt:lpstr>Software</vt:lpstr>
      <vt:lpstr>Timeline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Communication with IoT and Morse Code Interpreter</dc:title>
  <dc:creator>Shamili</dc:creator>
  <cp:lastModifiedBy>Shamili</cp:lastModifiedBy>
  <cp:revision>22</cp:revision>
  <dcterms:created xsi:type="dcterms:W3CDTF">2020-01-12T09:23:15Z</dcterms:created>
  <dcterms:modified xsi:type="dcterms:W3CDTF">2020-01-18T11:34:00Z</dcterms:modified>
</cp:coreProperties>
</file>