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2" r:id="rId5"/>
    <p:sldId id="294" r:id="rId6"/>
    <p:sldId id="283" r:id="rId7"/>
    <p:sldId id="285" r:id="rId8"/>
    <p:sldId id="284" r:id="rId9"/>
    <p:sldId id="270" r:id="rId10"/>
    <p:sldId id="289" r:id="rId11"/>
    <p:sldId id="290" r:id="rId12"/>
    <p:sldId id="291" r:id="rId13"/>
    <p:sldId id="2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FFFFF"/>
    <a:srgbClr val="00BE9C"/>
    <a:srgbClr val="14D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3" autoAdjust="0"/>
    <p:restoredTop sz="94660"/>
  </p:normalViewPr>
  <p:slideViewPr>
    <p:cSldViewPr snapToGrid="0">
      <p:cViewPr varScale="1">
        <p:scale>
          <a:sx n="55" d="100"/>
          <a:sy n="55" d="100"/>
        </p:scale>
        <p:origin x="6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8800-4BFF-4416-9148-C9E6947F3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609EA-4ED7-458E-841A-D6436E2276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609EA-4ED7-458E-841A-D6436E2276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1080E2-28CB-4D25-B7ED-EACE66A710AC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609EA-4ED7-458E-841A-D6436E2276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3" name="直角三角形 12"/>
          <p:cNvSpPr/>
          <p:nvPr userDrawn="1"/>
        </p:nvSpPr>
        <p:spPr>
          <a:xfrm flipH="1">
            <a:off x="7436722" y="4048474"/>
            <a:ext cx="4755276" cy="2809526"/>
          </a:xfrm>
          <a:prstGeom prst="rt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4" name="直角三角形 13"/>
          <p:cNvSpPr/>
          <p:nvPr userDrawn="1"/>
        </p:nvSpPr>
        <p:spPr>
          <a:xfrm>
            <a:off x="-1" y="4048473"/>
            <a:ext cx="12152372" cy="2809527"/>
          </a:xfrm>
          <a:prstGeom prst="rtTriangle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5" name="直角三角形 14"/>
          <p:cNvSpPr/>
          <p:nvPr userDrawn="1"/>
        </p:nvSpPr>
        <p:spPr>
          <a:xfrm flipH="1">
            <a:off x="10857880" y="3991413"/>
            <a:ext cx="1334120" cy="2866587"/>
          </a:xfrm>
          <a:prstGeom prst="rtTriangle">
            <a:avLst/>
          </a:prstGeom>
          <a:solidFill>
            <a:srgbClr val="00B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6" name="直角三角形 10"/>
          <p:cNvSpPr/>
          <p:nvPr userDrawn="1"/>
        </p:nvSpPr>
        <p:spPr>
          <a:xfrm>
            <a:off x="-39630" y="4017850"/>
            <a:ext cx="12086328" cy="2840149"/>
          </a:xfrm>
          <a:custGeom>
            <a:avLst/>
            <a:gdLst>
              <a:gd name="connsiteX0" fmla="*/ 0 w 8375374"/>
              <a:gd name="connsiteY0" fmla="*/ 1663148 h 1663148"/>
              <a:gd name="connsiteX1" fmla="*/ 0 w 8375374"/>
              <a:gd name="connsiteY1" fmla="*/ 0 h 1663148"/>
              <a:gd name="connsiteX2" fmla="*/ 8375374 w 8375374"/>
              <a:gd name="connsiteY2" fmla="*/ 1663148 h 1663148"/>
              <a:gd name="connsiteX3" fmla="*/ 0 w 8375374"/>
              <a:gd name="connsiteY3" fmla="*/ 1663148 h 1663148"/>
              <a:gd name="connsiteX0-1" fmla="*/ 3750365 w 12125739"/>
              <a:gd name="connsiteY0-2" fmla="*/ 2458279 h 2458279"/>
              <a:gd name="connsiteX1-3" fmla="*/ 0 w 12125739"/>
              <a:gd name="connsiteY1-4" fmla="*/ 0 h 2458279"/>
              <a:gd name="connsiteX2-5" fmla="*/ 12125739 w 12125739"/>
              <a:gd name="connsiteY2-6" fmla="*/ 2458279 h 2458279"/>
              <a:gd name="connsiteX3-7" fmla="*/ 3750365 w 12125739"/>
              <a:gd name="connsiteY3-8" fmla="*/ 2458279 h 2458279"/>
              <a:gd name="connsiteX0-9" fmla="*/ 5406887 w 12125739"/>
              <a:gd name="connsiteY0-10" fmla="*/ 2445026 h 2458279"/>
              <a:gd name="connsiteX1-11" fmla="*/ 0 w 12125739"/>
              <a:gd name="connsiteY1-12" fmla="*/ 0 h 2458279"/>
              <a:gd name="connsiteX2-13" fmla="*/ 12125739 w 12125739"/>
              <a:gd name="connsiteY2-14" fmla="*/ 2458279 h 2458279"/>
              <a:gd name="connsiteX3-15" fmla="*/ 5406887 w 12125739"/>
              <a:gd name="connsiteY3-16" fmla="*/ 2445026 h 2458279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12125739" h="2458279">
                <a:moveTo>
                  <a:pt x="5406887" y="2445026"/>
                </a:moveTo>
                <a:lnTo>
                  <a:pt x="0" y="0"/>
                </a:lnTo>
                <a:lnTo>
                  <a:pt x="12125739" y="2458279"/>
                </a:lnTo>
                <a:lnTo>
                  <a:pt x="5406887" y="2445026"/>
                </a:lnTo>
                <a:close/>
              </a:path>
            </a:pathLst>
          </a:cu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24000" y="1043417"/>
            <a:ext cx="9144000" cy="1998404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24000" y="3408353"/>
            <a:ext cx="9144000" cy="64011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 flipH="1">
            <a:off x="0" y="-31186"/>
            <a:ext cx="1524000" cy="1757949"/>
          </a:xfrm>
          <a:prstGeom prst="rt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539114" y="3287963"/>
            <a:ext cx="9128886" cy="0"/>
          </a:xfrm>
          <a:prstGeom prst="line">
            <a:avLst/>
          </a:prstGeom>
          <a:ln w="38100">
            <a:solidFill>
              <a:srgbClr val="00BE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848" y="2313991"/>
            <a:ext cx="4338000" cy="3862971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020000">
            <a:off x="806258" y="4040019"/>
            <a:ext cx="5269722" cy="6924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 rot="1020695">
            <a:off x="-385440" y="2822298"/>
            <a:ext cx="9311410" cy="1120432"/>
          </a:xfrm>
          <a:custGeom>
            <a:avLst/>
            <a:gdLst>
              <a:gd name="connsiteX0" fmla="*/ 0 w 6888970"/>
              <a:gd name="connsiteY0" fmla="*/ 5629 h 1094517"/>
              <a:gd name="connsiteX1" fmla="*/ 6336207 w 6888970"/>
              <a:gd name="connsiteY1" fmla="*/ 0 h 1094517"/>
              <a:gd name="connsiteX2" fmla="*/ 6888970 w 6888970"/>
              <a:gd name="connsiteY2" fmla="*/ 1094517 h 1094517"/>
              <a:gd name="connsiteX3" fmla="*/ 333148 w 6888970"/>
              <a:gd name="connsiteY3" fmla="*/ 1094517 h 1094517"/>
              <a:gd name="connsiteX0-1" fmla="*/ 0 w 6888970"/>
              <a:gd name="connsiteY0-2" fmla="*/ 5629 h 1127232"/>
              <a:gd name="connsiteX1-3" fmla="*/ 6336207 w 6888970"/>
              <a:gd name="connsiteY1-4" fmla="*/ 0 h 1127232"/>
              <a:gd name="connsiteX2-5" fmla="*/ 6888970 w 6888970"/>
              <a:gd name="connsiteY2-6" fmla="*/ 1094517 h 1127232"/>
              <a:gd name="connsiteX3-7" fmla="*/ 234462 w 6888970"/>
              <a:gd name="connsiteY3-8" fmla="*/ 1127232 h 1127232"/>
              <a:gd name="connsiteX4" fmla="*/ 0 w 6888970"/>
              <a:gd name="connsiteY4" fmla="*/ 5629 h 1127232"/>
              <a:gd name="connsiteX0-9" fmla="*/ 0 w 6888970"/>
              <a:gd name="connsiteY0-10" fmla="*/ 5629 h 1127232"/>
              <a:gd name="connsiteX1-11" fmla="*/ 6336207 w 6888970"/>
              <a:gd name="connsiteY1-12" fmla="*/ 0 h 1127232"/>
              <a:gd name="connsiteX2-13" fmla="*/ 6888970 w 6888970"/>
              <a:gd name="connsiteY2-14" fmla="*/ 1094517 h 1127232"/>
              <a:gd name="connsiteX3-15" fmla="*/ 234462 w 6888970"/>
              <a:gd name="connsiteY3-16" fmla="*/ 1127232 h 1127232"/>
              <a:gd name="connsiteX4-17" fmla="*/ 0 w 6888970"/>
              <a:gd name="connsiteY4-18" fmla="*/ 5629 h 1127232"/>
              <a:gd name="connsiteX0-19" fmla="*/ 0 w 6888970"/>
              <a:gd name="connsiteY0-20" fmla="*/ 5629 h 1116129"/>
              <a:gd name="connsiteX1-21" fmla="*/ 6336207 w 6888970"/>
              <a:gd name="connsiteY1-22" fmla="*/ 0 h 1116129"/>
              <a:gd name="connsiteX2-23" fmla="*/ 6888970 w 6888970"/>
              <a:gd name="connsiteY2-24" fmla="*/ 1094517 h 1116129"/>
              <a:gd name="connsiteX3-25" fmla="*/ 261416 w 6888970"/>
              <a:gd name="connsiteY3-26" fmla="*/ 1116129 h 1116129"/>
              <a:gd name="connsiteX4-27" fmla="*/ 0 w 6888970"/>
              <a:gd name="connsiteY4-28" fmla="*/ 5629 h 1116129"/>
              <a:gd name="connsiteX0-29" fmla="*/ 0 w 6888970"/>
              <a:gd name="connsiteY0-30" fmla="*/ 5629 h 1116129"/>
              <a:gd name="connsiteX1-31" fmla="*/ 6336207 w 6888970"/>
              <a:gd name="connsiteY1-32" fmla="*/ 0 h 1116129"/>
              <a:gd name="connsiteX2-33" fmla="*/ 6888970 w 6888970"/>
              <a:gd name="connsiteY2-34" fmla="*/ 1094517 h 1116129"/>
              <a:gd name="connsiteX3-35" fmla="*/ 261416 w 6888970"/>
              <a:gd name="connsiteY3-36" fmla="*/ 1116129 h 1116129"/>
              <a:gd name="connsiteX4-37" fmla="*/ 0 w 6888970"/>
              <a:gd name="connsiteY4-38" fmla="*/ 5629 h 11161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888970" h="1116129">
                <a:moveTo>
                  <a:pt x="0" y="5629"/>
                </a:moveTo>
                <a:lnTo>
                  <a:pt x="6336207" y="0"/>
                </a:lnTo>
                <a:lnTo>
                  <a:pt x="6888970" y="1094517"/>
                </a:lnTo>
                <a:lnTo>
                  <a:pt x="261416" y="1116129"/>
                </a:lnTo>
                <a:cubicBezTo>
                  <a:pt x="-9941" y="-30167"/>
                  <a:pt x="111049" y="368592"/>
                  <a:pt x="0" y="5629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 defTabSz="384810">
              <a:defRPr/>
            </a:pPr>
            <a:endParaRPr lang="zh-CN" altLang="en-US" sz="1760" kern="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 userDrawn="1">
            <p:custDataLst>
              <p:tags r:id="rId3"/>
            </p:custDataLst>
          </p:nvPr>
        </p:nvCxnSpPr>
        <p:spPr>
          <a:xfrm>
            <a:off x="-6350" y="2800089"/>
            <a:ext cx="12198350" cy="3702506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22118">
            <a:off x="153380" y="2941977"/>
            <a:ext cx="8683425" cy="1005567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7264" y="2649893"/>
            <a:ext cx="3526973" cy="3340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1264" y="2649893"/>
            <a:ext cx="3526973" cy="3340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200"/>
            <a:ext cx="10515600" cy="864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8980"/>
            <a:ext cx="10515600" cy="1199464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871932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838200" y="-1"/>
            <a:ext cx="647363" cy="782240"/>
          </a:xfrm>
          <a:prstGeom prst="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4330" indent="-35433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 3" panose="05040102010807070707" pitchFamily="18" charset="2"/>
        <a:buChar char="p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3.xml"/><Relationship Id="rId6" Type="http://schemas.openxmlformats.org/officeDocument/2006/relationships/hyperlink" Target="https://github.com/Amogh008/Project_videoChat" TargetMode="External"/><Relationship Id="rId5" Type="http://schemas.openxmlformats.org/officeDocument/2006/relationships/hyperlink" Target="https://chat-video-008.netlify.app/" TargetMode="External"/><Relationship Id="rId4" Type="http://schemas.openxmlformats.org/officeDocument/2006/relationships/tags" Target="../tags/tag32.xml"/><Relationship Id="rId3" Type="http://schemas.openxmlformats.org/officeDocument/2006/relationships/image" Target="../media/image6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2.pn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image" Target="../media/image3.png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image" Target="../media/image5.png"/><Relationship Id="rId4" Type="http://schemas.openxmlformats.org/officeDocument/2006/relationships/tags" Target="../tags/tag24.xml"/><Relationship Id="rId3" Type="http://schemas.openxmlformats.org/officeDocument/2006/relationships/image" Target="../media/image4.png"/><Relationship Id="rId2" Type="http://schemas.openxmlformats.org/officeDocument/2006/relationships/tags" Target="../tags/tag23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9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IN" altLang="zh-CN" dirty="0">
                <a:latin typeface="Bahnschrift" panose="020B0502040204020203" charset="0"/>
                <a:cs typeface="Bahnschrift" panose="020B0502040204020203" charset="0"/>
              </a:rPr>
              <a:t>ChatVideo</a:t>
            </a:r>
            <a:endParaRPr lang="en-IN" altLang="zh-CN" dirty="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IN" altLang="zh-CN" dirty="0">
                <a:latin typeface="Bahnschrift Condensed" panose="020B0502040204020203" charset="0"/>
                <a:cs typeface="Bahnschrift Condensed" panose="020B0502040204020203" charset="0"/>
              </a:rPr>
              <a:t>A VIDEO CHATTING WEB APP BUILT USING REACT.js</a:t>
            </a:r>
            <a:endParaRPr lang="en-IN" altLang="zh-CN" dirty="0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DYNAMIC NAME CHANGER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Screenshot (30)"/>
          <p:cNvPicPr>
            <a:picLocks noChangeAspect="1"/>
          </p:cNvPicPr>
          <p:nvPr>
            <p:ph sz="half" idx="1"/>
          </p:nvPr>
        </p:nvPicPr>
        <p:blipFill>
          <a:blip r:embed="rId1"/>
          <a:srcRect l="58740" t="9155" r="1800" b="7875"/>
          <a:stretch>
            <a:fillRect/>
          </a:stretch>
        </p:blipFill>
        <p:spPr>
          <a:xfrm>
            <a:off x="838200" y="2542540"/>
            <a:ext cx="2407285" cy="2846705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4201160" y="2432685"/>
            <a:ext cx="3261360" cy="2316480"/>
          </a:xfrm>
          <a:prstGeom prst="wedgeRoundRectCallout">
            <a:avLst>
              <a:gd name="adj1" fmla="val -83450"/>
              <a:gd name="adj2" fmla="val -392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92040" y="2575560"/>
            <a:ext cx="18796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atin typeface="Bahnschrift Condensed" panose="020B0502040204020203" charset="0"/>
                <a:cs typeface="Bahnschrift Condensed" panose="020B0502040204020203" charset="0"/>
              </a:rPr>
              <a:t>DYNAMIC NAME DISPLAY : DISPKYAS THE NAME SIMULTANEOUSLY AS TEH USER ENTERS</a:t>
            </a:r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838800" y="8712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 anchorCtr="0">
            <a:normAutofit/>
          </a:bodyPr>
          <a:lstStyle>
            <a:lvl1pPr defTabSz="295275">
              <a:lnSpc>
                <a:spcPct val="90000"/>
              </a:lnSpc>
              <a:spcBef>
                <a:spcPct val="0"/>
              </a:spcBef>
              <a:buNone/>
              <a:defRPr sz="2800" b="1" i="0" baseline="0">
                <a:solidFill>
                  <a:srgbClr val="00BE9C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zh-CN" sz="3600" dirty="0">
                <a:latin typeface="Bahnschrift" panose="020B0502040204020203" charset="0"/>
                <a:cs typeface="Bahnschrift" panose="020B0502040204020203" charset="0"/>
              </a:rPr>
              <a:t>RELATED LINKS</a:t>
            </a:r>
            <a:endParaRPr lang="en-IN" altLang="zh-CN" sz="3600" dirty="0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5" name="图片 4" descr="C:\Users\GHOSTRIDER\Pictures\Screenshots\Screenshot (32).pngScreenshot (32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2530410" y="2337786"/>
            <a:ext cx="7131180" cy="349821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3481425" y="1791183"/>
            <a:ext cx="2210248" cy="4591421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345"/>
              </a:spcBef>
              <a:spcAft>
                <a:spcPts val="345"/>
              </a:spcAft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IN" altLang="zh-CN" dirty="0">
                <a:latin typeface="Bahnschrift Condensed" panose="020B0502040204020203" charset="0"/>
                <a:cs typeface="Bahnschrift Condensed" panose="020B0502040204020203" charset="0"/>
              </a:rPr>
              <a:t>link: </a:t>
            </a:r>
            <a:r>
              <a:rPr lang="en-IN" altLang="zh-CN" dirty="0">
                <a:latin typeface="Bahnschrift Condensed" panose="020B0502040204020203" charset="0"/>
                <a:cs typeface="Bahnschrift Condensed" panose="020B0502040204020203" charset="0"/>
                <a:hlinkClick r:id="rId5" action="ppaction://hlinkfile"/>
              </a:rPr>
              <a:t>https://chat-video-008.netlify.app/</a:t>
            </a:r>
            <a:endParaRPr lang="en-IN" altLang="zh-CN" dirty="0">
              <a:latin typeface="Bahnschrift Condensed" panose="020B0502040204020203" charset="0"/>
              <a:cs typeface="Bahnschrift Condensed" panose="020B0502040204020203" charset="0"/>
              <a:hlinkClick r:id="rId5" action="ppaction://hlinkfile"/>
            </a:endParaRPr>
          </a:p>
          <a:p>
            <a:pPr algn="ctr"/>
            <a:endParaRPr lang="en-IN" altLang="zh-CN" dirty="0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algn="ctr"/>
            <a:r>
              <a:rPr lang="en-IN" altLang="zh-CN" dirty="0">
                <a:latin typeface="Bahnschrift Condensed" panose="020B0502040204020203" charset="0"/>
                <a:cs typeface="Bahnschrift Condensed" panose="020B0502040204020203" charset="0"/>
              </a:rPr>
              <a:t>GitHub: </a:t>
            </a:r>
            <a:r>
              <a:rPr lang="en-IN" altLang="zh-CN" dirty="0">
                <a:latin typeface="Bahnschrift Condensed" panose="020B0502040204020203" charset="0"/>
                <a:cs typeface="Bahnschrift Condensed" panose="020B0502040204020203" charset="0"/>
                <a:hlinkClick r:id="rId6" action="ppaction://hlinkfile"/>
              </a:rPr>
              <a:t>https://github.com/Amogh008/Project_videoChat</a:t>
            </a:r>
            <a:endParaRPr lang="en-IN" altLang="zh-CN" dirty="0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altLang="zh-CN" sz="3600" dirty="0">
                <a:solidFill>
                  <a:schemeClr val="accent1"/>
                </a:solidFill>
                <a:latin typeface="Bahnschrift" panose="020B0502040204020203" charset="0"/>
                <a:cs typeface="Bahnschrift" panose="020B0502040204020203" charset="0"/>
              </a:rPr>
              <a:t>INTRODUCTION TO MAIN PROJECT</a:t>
            </a:r>
            <a:endParaRPr lang="en-IN" altLang="zh-CN" sz="3600" dirty="0">
              <a:solidFill>
                <a:schemeClr val="accent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>
                <a:latin typeface="Bahnschrift Condensed" panose="020B0502040204020203" charset="0"/>
                <a:cs typeface="Bahnschrift Condensed" panose="020B0502040204020203" charset="0"/>
              </a:rPr>
              <a:t>A website where you can connect with your friends and have one to one video chat with </a:t>
            </a:r>
            <a:endParaRPr lang="zh-CN" altLang="en-US" dirty="0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marL="0" indent="0">
              <a:buNone/>
            </a:pPr>
            <a:r>
              <a:rPr lang="zh-CN" altLang="en-US" dirty="0">
                <a:latin typeface="Bahnschrift Condensed" panose="020B0502040204020203" charset="0"/>
                <a:cs typeface="Bahnschrift Condensed" panose="020B0502040204020203" charset="0"/>
              </a:rPr>
              <a:t>them. It would be fun and you will get to understand how we can send video streams </a:t>
            </a:r>
            <a:endParaRPr lang="zh-CN" altLang="en-US" dirty="0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marL="0" indent="0">
              <a:buNone/>
            </a:pPr>
            <a:r>
              <a:rPr lang="zh-CN" altLang="en-US" dirty="0">
                <a:latin typeface="Bahnschrift Condensed" panose="020B0502040204020203" charset="0"/>
                <a:cs typeface="Bahnschrift Condensed" panose="020B0502040204020203" charset="0"/>
              </a:rPr>
              <a:t>through a connection.</a:t>
            </a:r>
            <a:endParaRPr lang="zh-CN" altLang="en-US" dirty="0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SURGE GRAPH</a:t>
            </a:r>
            <a:endParaRPr lang="en-IN" altLang="en-US"/>
          </a:p>
        </p:txBody>
      </p:sp>
      <p:pic>
        <p:nvPicPr>
          <p:cNvPr id="5" name="Content Placeholder 4" descr="Screenshot (33)"/>
          <p:cNvPicPr>
            <a:picLocks noChangeAspect="1"/>
          </p:cNvPicPr>
          <p:nvPr>
            <p:ph sz="half" idx="1"/>
          </p:nvPr>
        </p:nvPicPr>
        <p:blipFill>
          <a:blip r:embed="rId1"/>
          <a:srcRect l="-140" t="8792" r="19579" b="20285"/>
          <a:stretch>
            <a:fillRect/>
          </a:stretch>
        </p:blipFill>
        <p:spPr>
          <a:xfrm>
            <a:off x="610235" y="1736090"/>
            <a:ext cx="10972165" cy="4246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18465" y="1526540"/>
            <a:ext cx="11198225" cy="4601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altLang="zh-CN" sz="3600" dirty="0">
                <a:solidFill>
                  <a:schemeClr val="accent1"/>
                </a:solidFill>
                <a:latin typeface="Bahnschrift" panose="020B0502040204020203" charset="0"/>
                <a:cs typeface="Bahnschrift" panose="020B0502040204020203" charset="0"/>
              </a:rPr>
              <a:t>TOOLS AND TECHNOLOGIES USED</a:t>
            </a:r>
            <a:endParaRPr lang="en-IN" altLang="zh-CN" sz="3600" dirty="0">
              <a:solidFill>
                <a:schemeClr val="accent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23340" y="1863725"/>
            <a:ext cx="96824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Bahnschrift Condensed" panose="020B0502040204020203" charset="0"/>
                <a:cs typeface="Bahnschrift Condensed" panose="020B0502040204020203" charset="0"/>
              </a:rPr>
              <a:t>React.js</a:t>
            </a:r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Bahnschrift Condensed" panose="020B0502040204020203" charset="0"/>
                <a:cs typeface="Bahnschrift Condensed" panose="020B0502040204020203" charset="0"/>
              </a:rPr>
              <a:t>Node.js</a:t>
            </a:r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Bahnschrift Condensed" panose="020B0502040204020203" charset="0"/>
                <a:cs typeface="Bahnschrift Condensed" panose="020B0502040204020203" charset="0"/>
              </a:rPr>
              <a:t>Express.js</a:t>
            </a:r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Bahnschrift Condensed" panose="020B0502040204020203" charset="0"/>
                <a:cs typeface="Bahnschrift Condensed" panose="020B0502040204020203" charset="0"/>
              </a:rPr>
              <a:t>simple-peer</a:t>
            </a:r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Bahnschrift Condensed" panose="020B0502040204020203" charset="0"/>
                <a:cs typeface="Bahnschrift Condensed" panose="020B0502040204020203" charset="0"/>
              </a:rPr>
              <a:t>socket.io</a:t>
            </a:r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Bahnschrift Condensed" panose="020B0502040204020203" charset="0"/>
                <a:cs typeface="Bahnschrift Condensed" panose="020B0502040204020203" charset="0"/>
              </a:rPr>
              <a:t>socket.io-client</a:t>
            </a:r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Bahnschrift Condensed" panose="020B0502040204020203" charset="0"/>
                <a:cs typeface="Bahnschrift Condensed" panose="020B0502040204020203" charset="0"/>
              </a:rPr>
              <a:t>Material-ui/core</a:t>
            </a:r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Bahnschrift Condensed" panose="020B0502040204020203" charset="0"/>
                <a:cs typeface="Bahnschrift Condensed" panose="020B0502040204020203" charset="0"/>
              </a:rPr>
              <a:t>material ui/icons</a:t>
            </a:r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Bahnschrift Condensed" panose="020B0502040204020203" charset="0"/>
                <a:cs typeface="Bahnschrift Condensed" panose="020B0502040204020203" charset="0"/>
              </a:rPr>
              <a:t>VS-Code</a:t>
            </a:r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Bahnschrift Condensed" panose="020B0502040204020203" charset="0"/>
                <a:cs typeface="Bahnschrift Condensed" panose="020B0502040204020203" charset="0"/>
              </a:rPr>
              <a:t>cors</a:t>
            </a:r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Bahnschrift Condensed" panose="020B0502040204020203" charset="0"/>
                <a:cs typeface="Bahnschrift Condensed" panose="020B0502040204020203" charset="0"/>
              </a:rPr>
              <a:t>React-copyt-to-clipboard</a:t>
            </a:r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GHOSTRIDER\Pictures\Screenshots\Screenshot (24).pngScreenshot (24)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5184000" y="1648653"/>
            <a:ext cx="6170400" cy="302069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IN" altLang="zh-CN" dirty="0">
                <a:solidFill>
                  <a:schemeClr val="accent1"/>
                </a:solidFill>
                <a:latin typeface="Bahnschrift" panose="020B0502040204020203" charset="0"/>
                <a:ea typeface="+mj-ea"/>
                <a:cs typeface="Bahnschrift" panose="020B0502040204020203" charset="0"/>
              </a:rPr>
              <a:t>ChatVideo-Webapp</a:t>
            </a:r>
            <a:endParaRPr lang="en-IN" altLang="zh-CN" dirty="0">
              <a:solidFill>
                <a:schemeClr val="accent1"/>
              </a:solidFill>
              <a:latin typeface="Bahnschrift" panose="020B0502040204020203" charset="0"/>
              <a:ea typeface="+mj-ea"/>
              <a:cs typeface="Bahnschrift" panose="020B05020402040202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IN" altLang="zh-CN" dirty="0">
                <a:latin typeface="Bahnschrift Condensed" panose="020B0502040204020203" charset="0"/>
                <a:cs typeface="Bahnschrift Condensed" panose="020B0502040204020203" charset="0"/>
              </a:rPr>
              <a:t>This is the landing page of the website.</a:t>
            </a:r>
            <a:endParaRPr lang="en-IN" altLang="zh-CN" dirty="0">
              <a:latin typeface="Bahnschrift Condensed" panose="020B0502040204020203" charset="0"/>
              <a:cs typeface="Bahnschrift Condensed" panose="020B0502040204020203" charset="0"/>
            </a:endParaRPr>
          </a:p>
          <a:p>
            <a:endParaRPr lang="en-IN" altLang="zh-CN" dirty="0">
              <a:latin typeface="Bahnschrift Condensed" panose="020B0502040204020203" charset="0"/>
              <a:cs typeface="Bahnschrift Condensed" panose="020B0502040204020203" charset="0"/>
            </a:endParaRPr>
          </a:p>
          <a:p>
            <a:endParaRPr lang="en-IN" altLang="zh-CN" dirty="0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GHOSTRIDER\Pictures\Screenshots\Screenshot (30).pngScreenshot (30)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8959" r="299" b="4906"/>
          <a:stretch>
            <a:fillRect/>
          </a:stretch>
        </p:blipFill>
        <p:spPr>
          <a:xfrm>
            <a:off x="2058035" y="1688465"/>
            <a:ext cx="8052435" cy="391350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554600" y="16079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IN" altLang="zh-CN" sz="3600" dirty="0">
                <a:solidFill>
                  <a:schemeClr val="accent1"/>
                </a:solidFill>
                <a:latin typeface="Bahnschrift" panose="020B0502040204020203" charset="0"/>
                <a:ea typeface="+mj-ea"/>
                <a:cs typeface="Bahnschrift" panose="020B0502040204020203" charset="0"/>
              </a:rPr>
              <a:t>VIDEO CHAT IN ACTION</a:t>
            </a:r>
            <a:endParaRPr lang="en-IN" altLang="zh-CN" sz="3600" dirty="0">
              <a:solidFill>
                <a:schemeClr val="accent1"/>
              </a:solidFill>
              <a:latin typeface="Bahnschrift" panose="020B0502040204020203" charset="0"/>
              <a:ea typeface="+mj-ea"/>
              <a:cs typeface="Bahnschrift" panose="020B0502040204020203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554600" y="6005252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dirty="0" smtClean="0"/>
              <a:t>.</a:t>
            </a:r>
            <a:endParaRPr lang="zh-CN" altLang="en-US" sz="1800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4915800" y="1891459"/>
            <a:ext cx="5963694" cy="4285503"/>
            <a:chOff x="4598559" y="2592993"/>
            <a:chExt cx="3734103" cy="2683322"/>
          </a:xfrm>
        </p:grpSpPr>
        <p:pic>
          <p:nvPicPr>
            <p:cNvPr id="10" name="MH_Other_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flipH="1" flipV="1">
              <a:off x="4598559" y="2592993"/>
              <a:ext cx="61876" cy="1840492"/>
            </a:xfrm>
            <a:prstGeom prst="rect">
              <a:avLst/>
            </a:prstGeom>
          </p:spPr>
        </p:pic>
        <p:pic>
          <p:nvPicPr>
            <p:cNvPr id="21" name="MH_Other_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flipH="1" flipV="1">
              <a:off x="4798551" y="3211910"/>
              <a:ext cx="67855" cy="2018335"/>
            </a:xfrm>
            <a:prstGeom prst="rect">
              <a:avLst/>
            </a:prstGeom>
          </p:spPr>
        </p:pic>
        <p:sp>
          <p:nvSpPr>
            <p:cNvPr id="15" name="MH_Other_4"/>
            <p:cNvSpPr/>
            <p:nvPr>
              <p:custDataLst>
                <p:tags r:id="rId6"/>
              </p:custDataLst>
            </p:nvPr>
          </p:nvSpPr>
          <p:spPr>
            <a:xfrm flipH="1">
              <a:off x="8139704" y="5081635"/>
              <a:ext cx="192958" cy="194680"/>
            </a:xfrm>
            <a:custGeom>
              <a:avLst/>
              <a:gdLst>
                <a:gd name="connsiteX0" fmla="*/ 0 w 124620"/>
                <a:gd name="connsiteY0" fmla="*/ 0 h 124620"/>
                <a:gd name="connsiteX1" fmla="*/ 40085 w 124620"/>
                <a:gd name="connsiteY1" fmla="*/ 0 h 124620"/>
                <a:gd name="connsiteX2" fmla="*/ 40085 w 124620"/>
                <a:gd name="connsiteY2" fmla="*/ 87710 h 124620"/>
                <a:gd name="connsiteX3" fmla="*/ 124620 w 124620"/>
                <a:gd name="connsiteY3" fmla="*/ 87710 h 124620"/>
                <a:gd name="connsiteX4" fmla="*/ 124620 w 124620"/>
                <a:gd name="connsiteY4" fmla="*/ 124620 h 124620"/>
                <a:gd name="connsiteX5" fmla="*/ 0 w 124620"/>
                <a:gd name="connsiteY5" fmla="*/ 124620 h 124620"/>
                <a:gd name="connsiteX6" fmla="*/ 0 w 124620"/>
                <a:gd name="connsiteY6" fmla="*/ 0 h 124620"/>
                <a:gd name="connsiteX0-1" fmla="*/ 10901 w 135521"/>
                <a:gd name="connsiteY0-2" fmla="*/ 0 h 135375"/>
                <a:gd name="connsiteX1-3" fmla="*/ 50986 w 135521"/>
                <a:gd name="connsiteY1-4" fmla="*/ 0 h 135375"/>
                <a:gd name="connsiteX2-5" fmla="*/ 50986 w 135521"/>
                <a:gd name="connsiteY2-6" fmla="*/ 87710 h 135375"/>
                <a:gd name="connsiteX3-7" fmla="*/ 135521 w 135521"/>
                <a:gd name="connsiteY3-8" fmla="*/ 87710 h 135375"/>
                <a:gd name="connsiteX4-9" fmla="*/ 135521 w 135521"/>
                <a:gd name="connsiteY4-10" fmla="*/ 124620 h 135375"/>
                <a:gd name="connsiteX5-11" fmla="*/ 10901 w 135521"/>
                <a:gd name="connsiteY5-12" fmla="*/ 124620 h 135375"/>
                <a:gd name="connsiteX6-13" fmla="*/ 10901 w 135521"/>
                <a:gd name="connsiteY6-14" fmla="*/ 0 h 135375"/>
                <a:gd name="connsiteX0-15" fmla="*/ 10901 w 135521"/>
                <a:gd name="connsiteY0-16" fmla="*/ 0 h 135375"/>
                <a:gd name="connsiteX1-17" fmla="*/ 50986 w 135521"/>
                <a:gd name="connsiteY1-18" fmla="*/ 0 h 135375"/>
                <a:gd name="connsiteX2-19" fmla="*/ 50986 w 135521"/>
                <a:gd name="connsiteY2-20" fmla="*/ 87710 h 135375"/>
                <a:gd name="connsiteX3-21" fmla="*/ 135521 w 135521"/>
                <a:gd name="connsiteY3-22" fmla="*/ 87710 h 135375"/>
                <a:gd name="connsiteX4-23" fmla="*/ 135521 w 135521"/>
                <a:gd name="connsiteY4-24" fmla="*/ 124620 h 135375"/>
                <a:gd name="connsiteX5-25" fmla="*/ 10901 w 135521"/>
                <a:gd name="connsiteY5-26" fmla="*/ 124620 h 135375"/>
                <a:gd name="connsiteX6-27" fmla="*/ 10901 w 135521"/>
                <a:gd name="connsiteY6-28" fmla="*/ 0 h 135375"/>
                <a:gd name="connsiteX0-29" fmla="*/ 10901 w 135521"/>
                <a:gd name="connsiteY0-30" fmla="*/ 0 h 135375"/>
                <a:gd name="connsiteX1-31" fmla="*/ 50986 w 135521"/>
                <a:gd name="connsiteY1-32" fmla="*/ 87710 h 135375"/>
                <a:gd name="connsiteX2-33" fmla="*/ 135521 w 135521"/>
                <a:gd name="connsiteY2-34" fmla="*/ 87710 h 135375"/>
                <a:gd name="connsiteX3-35" fmla="*/ 135521 w 135521"/>
                <a:gd name="connsiteY3-36" fmla="*/ 124620 h 135375"/>
                <a:gd name="connsiteX4-37" fmla="*/ 10901 w 135521"/>
                <a:gd name="connsiteY4-38" fmla="*/ 124620 h 135375"/>
                <a:gd name="connsiteX5-39" fmla="*/ 10901 w 135521"/>
                <a:gd name="connsiteY5-40" fmla="*/ 0 h 135375"/>
                <a:gd name="connsiteX0-41" fmla="*/ 10901 w 135521"/>
                <a:gd name="connsiteY0-42" fmla="*/ 0 h 135375"/>
                <a:gd name="connsiteX1-43" fmla="*/ 50986 w 135521"/>
                <a:gd name="connsiteY1-44" fmla="*/ 87710 h 135375"/>
                <a:gd name="connsiteX2-45" fmla="*/ 135521 w 135521"/>
                <a:gd name="connsiteY2-46" fmla="*/ 124620 h 135375"/>
                <a:gd name="connsiteX3-47" fmla="*/ 10901 w 135521"/>
                <a:gd name="connsiteY3-48" fmla="*/ 124620 h 135375"/>
                <a:gd name="connsiteX4-49" fmla="*/ 10901 w 135521"/>
                <a:gd name="connsiteY4-50" fmla="*/ 0 h 135375"/>
                <a:gd name="connsiteX0-51" fmla="*/ 10901 w 135521"/>
                <a:gd name="connsiteY0-52" fmla="*/ 0 h 135375"/>
                <a:gd name="connsiteX1-53" fmla="*/ 39080 w 135521"/>
                <a:gd name="connsiteY1-54" fmla="*/ 101997 h 135375"/>
                <a:gd name="connsiteX2-55" fmla="*/ 135521 w 135521"/>
                <a:gd name="connsiteY2-56" fmla="*/ 124620 h 135375"/>
                <a:gd name="connsiteX3-57" fmla="*/ 10901 w 135521"/>
                <a:gd name="connsiteY3-58" fmla="*/ 124620 h 135375"/>
                <a:gd name="connsiteX4-59" fmla="*/ 10901 w 135521"/>
                <a:gd name="connsiteY4-60" fmla="*/ 0 h 135375"/>
              </a:gdLst>
              <a:ahLst/>
              <a:cxnLst>
                <a:cxn ang="0">
                  <a:pos x="connsiteX0-51" y="connsiteY0-52"/>
                </a:cxn>
                <a:cxn ang="0">
                  <a:pos x="connsiteX1-53" y="connsiteY1-54"/>
                </a:cxn>
                <a:cxn ang="0">
                  <a:pos x="connsiteX2-55" y="connsiteY2-56"/>
                </a:cxn>
                <a:cxn ang="0">
                  <a:pos x="connsiteX3-57" y="connsiteY3-58"/>
                </a:cxn>
                <a:cxn ang="0">
                  <a:pos x="connsiteX4-59" y="connsiteY4-60"/>
                </a:cxn>
              </a:cxnLst>
              <a:rect l="l" t="t" r="r" b="b"/>
              <a:pathLst>
                <a:path w="135521" h="135375">
                  <a:moveTo>
                    <a:pt x="10901" y="0"/>
                  </a:moveTo>
                  <a:lnTo>
                    <a:pt x="39080" y="101997"/>
                  </a:lnTo>
                  <a:lnTo>
                    <a:pt x="135521" y="124620"/>
                  </a:lnTo>
                  <a:cubicBezTo>
                    <a:pt x="114751" y="130772"/>
                    <a:pt x="31671" y="145390"/>
                    <a:pt x="10901" y="124620"/>
                  </a:cubicBezTo>
                  <a:cubicBezTo>
                    <a:pt x="-9869" y="103850"/>
                    <a:pt x="4220" y="20770"/>
                    <a:pt x="10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6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" name="MH_Other_5"/>
            <p:cNvSpPr/>
            <p:nvPr>
              <p:custDataLst>
                <p:tags r:id="rId7"/>
              </p:custDataLst>
            </p:nvPr>
          </p:nvSpPr>
          <p:spPr>
            <a:xfrm rot="5400000">
              <a:off x="5300029" y="2719049"/>
              <a:ext cx="194682" cy="192958"/>
            </a:xfrm>
            <a:custGeom>
              <a:avLst/>
              <a:gdLst>
                <a:gd name="connsiteX0" fmla="*/ 0 w 124620"/>
                <a:gd name="connsiteY0" fmla="*/ 0 h 124620"/>
                <a:gd name="connsiteX1" fmla="*/ 40085 w 124620"/>
                <a:gd name="connsiteY1" fmla="*/ 0 h 124620"/>
                <a:gd name="connsiteX2" fmla="*/ 40085 w 124620"/>
                <a:gd name="connsiteY2" fmla="*/ 87710 h 124620"/>
                <a:gd name="connsiteX3" fmla="*/ 124620 w 124620"/>
                <a:gd name="connsiteY3" fmla="*/ 87710 h 124620"/>
                <a:gd name="connsiteX4" fmla="*/ 124620 w 124620"/>
                <a:gd name="connsiteY4" fmla="*/ 124620 h 124620"/>
                <a:gd name="connsiteX5" fmla="*/ 0 w 124620"/>
                <a:gd name="connsiteY5" fmla="*/ 124620 h 124620"/>
                <a:gd name="connsiteX6" fmla="*/ 0 w 124620"/>
                <a:gd name="connsiteY6" fmla="*/ 0 h 124620"/>
                <a:gd name="connsiteX0-1" fmla="*/ 10901 w 135521"/>
                <a:gd name="connsiteY0-2" fmla="*/ 0 h 135375"/>
                <a:gd name="connsiteX1-3" fmla="*/ 50986 w 135521"/>
                <a:gd name="connsiteY1-4" fmla="*/ 0 h 135375"/>
                <a:gd name="connsiteX2-5" fmla="*/ 50986 w 135521"/>
                <a:gd name="connsiteY2-6" fmla="*/ 87710 h 135375"/>
                <a:gd name="connsiteX3-7" fmla="*/ 135521 w 135521"/>
                <a:gd name="connsiteY3-8" fmla="*/ 87710 h 135375"/>
                <a:gd name="connsiteX4-9" fmla="*/ 135521 w 135521"/>
                <a:gd name="connsiteY4-10" fmla="*/ 124620 h 135375"/>
                <a:gd name="connsiteX5-11" fmla="*/ 10901 w 135521"/>
                <a:gd name="connsiteY5-12" fmla="*/ 124620 h 135375"/>
                <a:gd name="connsiteX6-13" fmla="*/ 10901 w 135521"/>
                <a:gd name="connsiteY6-14" fmla="*/ 0 h 135375"/>
                <a:gd name="connsiteX0-15" fmla="*/ 10901 w 135521"/>
                <a:gd name="connsiteY0-16" fmla="*/ 0 h 135375"/>
                <a:gd name="connsiteX1-17" fmla="*/ 50986 w 135521"/>
                <a:gd name="connsiteY1-18" fmla="*/ 0 h 135375"/>
                <a:gd name="connsiteX2-19" fmla="*/ 50986 w 135521"/>
                <a:gd name="connsiteY2-20" fmla="*/ 87710 h 135375"/>
                <a:gd name="connsiteX3-21" fmla="*/ 135521 w 135521"/>
                <a:gd name="connsiteY3-22" fmla="*/ 87710 h 135375"/>
                <a:gd name="connsiteX4-23" fmla="*/ 135521 w 135521"/>
                <a:gd name="connsiteY4-24" fmla="*/ 124620 h 135375"/>
                <a:gd name="connsiteX5-25" fmla="*/ 10901 w 135521"/>
                <a:gd name="connsiteY5-26" fmla="*/ 124620 h 135375"/>
                <a:gd name="connsiteX6-27" fmla="*/ 10901 w 135521"/>
                <a:gd name="connsiteY6-28" fmla="*/ 0 h 135375"/>
                <a:gd name="connsiteX0-29" fmla="*/ 10901 w 135521"/>
                <a:gd name="connsiteY0-30" fmla="*/ 0 h 135375"/>
                <a:gd name="connsiteX1-31" fmla="*/ 50986 w 135521"/>
                <a:gd name="connsiteY1-32" fmla="*/ 87710 h 135375"/>
                <a:gd name="connsiteX2-33" fmla="*/ 135521 w 135521"/>
                <a:gd name="connsiteY2-34" fmla="*/ 87710 h 135375"/>
                <a:gd name="connsiteX3-35" fmla="*/ 135521 w 135521"/>
                <a:gd name="connsiteY3-36" fmla="*/ 124620 h 135375"/>
                <a:gd name="connsiteX4-37" fmla="*/ 10901 w 135521"/>
                <a:gd name="connsiteY4-38" fmla="*/ 124620 h 135375"/>
                <a:gd name="connsiteX5-39" fmla="*/ 10901 w 135521"/>
                <a:gd name="connsiteY5-40" fmla="*/ 0 h 135375"/>
                <a:gd name="connsiteX0-41" fmla="*/ 10901 w 135521"/>
                <a:gd name="connsiteY0-42" fmla="*/ 0 h 135375"/>
                <a:gd name="connsiteX1-43" fmla="*/ 50986 w 135521"/>
                <a:gd name="connsiteY1-44" fmla="*/ 87710 h 135375"/>
                <a:gd name="connsiteX2-45" fmla="*/ 135521 w 135521"/>
                <a:gd name="connsiteY2-46" fmla="*/ 124620 h 135375"/>
                <a:gd name="connsiteX3-47" fmla="*/ 10901 w 135521"/>
                <a:gd name="connsiteY3-48" fmla="*/ 124620 h 135375"/>
                <a:gd name="connsiteX4-49" fmla="*/ 10901 w 135521"/>
                <a:gd name="connsiteY4-50" fmla="*/ 0 h 135375"/>
                <a:gd name="connsiteX0-51" fmla="*/ 10901 w 135521"/>
                <a:gd name="connsiteY0-52" fmla="*/ 0 h 135375"/>
                <a:gd name="connsiteX1-53" fmla="*/ 39080 w 135521"/>
                <a:gd name="connsiteY1-54" fmla="*/ 101997 h 135375"/>
                <a:gd name="connsiteX2-55" fmla="*/ 135521 w 135521"/>
                <a:gd name="connsiteY2-56" fmla="*/ 124620 h 135375"/>
                <a:gd name="connsiteX3-57" fmla="*/ 10901 w 135521"/>
                <a:gd name="connsiteY3-58" fmla="*/ 124620 h 135375"/>
                <a:gd name="connsiteX4-59" fmla="*/ 10901 w 135521"/>
                <a:gd name="connsiteY4-60" fmla="*/ 0 h 135375"/>
              </a:gdLst>
              <a:ahLst/>
              <a:cxnLst>
                <a:cxn ang="0">
                  <a:pos x="connsiteX0-51" y="connsiteY0-52"/>
                </a:cxn>
                <a:cxn ang="0">
                  <a:pos x="connsiteX1-53" y="connsiteY1-54"/>
                </a:cxn>
                <a:cxn ang="0">
                  <a:pos x="connsiteX2-55" y="connsiteY2-56"/>
                </a:cxn>
                <a:cxn ang="0">
                  <a:pos x="connsiteX3-57" y="connsiteY3-58"/>
                </a:cxn>
                <a:cxn ang="0">
                  <a:pos x="connsiteX4-59" y="connsiteY4-60"/>
                </a:cxn>
              </a:cxnLst>
              <a:rect l="l" t="t" r="r" b="b"/>
              <a:pathLst>
                <a:path w="135521" h="135375">
                  <a:moveTo>
                    <a:pt x="10901" y="0"/>
                  </a:moveTo>
                  <a:lnTo>
                    <a:pt x="39080" y="101997"/>
                  </a:lnTo>
                  <a:lnTo>
                    <a:pt x="135521" y="124620"/>
                  </a:lnTo>
                  <a:cubicBezTo>
                    <a:pt x="114751" y="130772"/>
                    <a:pt x="31671" y="145390"/>
                    <a:pt x="10901" y="124620"/>
                  </a:cubicBezTo>
                  <a:cubicBezTo>
                    <a:pt x="-9869" y="103850"/>
                    <a:pt x="4220" y="20770"/>
                    <a:pt x="10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6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IN" altLang="zh-CN" dirty="0">
                <a:latin typeface="Bahnschrift" panose="020B0502040204020203" charset="0"/>
                <a:cs typeface="Bahnschrift" panose="020B0502040204020203" charset="0"/>
              </a:rPr>
              <a:t>MORE ABOUT THE WEBSITE</a:t>
            </a:r>
            <a:endParaRPr lang="en-IN" altLang="zh-CN" dirty="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232848" y="2313991"/>
            <a:ext cx="4338475" cy="3862971"/>
          </a:xfrm>
        </p:spPr>
        <p:txBody>
          <a:bodyPr/>
          <a:lstStyle/>
          <a:p>
            <a:r>
              <a:rPr lang="en-IN" altLang="zh-CN" dirty="0">
                <a:latin typeface="Bahnschrift Condensed" panose="020B0502040204020203" charset="0"/>
                <a:cs typeface="Bahnschrift Condensed" panose="020B0502040204020203" charset="0"/>
              </a:rPr>
              <a:t>The video sharing is acheived by peer to peer connection using simple peer. to estavlish the P2P connection socket.io in combination with express.js on Node.js has been used . To have real time messaging againg socket.io is used</a:t>
            </a:r>
            <a:endParaRPr lang="en-IN" altLang="zh-CN" dirty="0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Bahnschrift" panose="020B0502040204020203" charset="0"/>
                <a:cs typeface="Bahnschrift" panose="020B0502040204020203" charset="0"/>
              </a:rPr>
              <a:t>FEATURES</a:t>
            </a:r>
            <a:endParaRPr lang="en-IN" altLang="en-US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Content Placeholder 3" descr="Screenshot (24)"/>
          <p:cNvPicPr>
            <a:picLocks noChangeAspect="1"/>
          </p:cNvPicPr>
          <p:nvPr>
            <p:ph sz="half" idx="1"/>
          </p:nvPr>
        </p:nvPicPr>
        <p:blipFill>
          <a:blip r:embed="rId1"/>
          <a:srcRect l="58937" t="10347" r="29088" b="79575"/>
          <a:stretch>
            <a:fillRect/>
          </a:stretch>
        </p:blipFill>
        <p:spPr>
          <a:xfrm>
            <a:off x="838200" y="2100580"/>
            <a:ext cx="2687955" cy="1240790"/>
          </a:xfrm>
          <a:prstGeom prst="rect">
            <a:avLst/>
          </a:prstGeom>
        </p:spPr>
      </p:pic>
      <p:pic>
        <p:nvPicPr>
          <p:cNvPr id="5" name="Content Placeholder 4" descr="Screenshot (30)"/>
          <p:cNvPicPr>
            <a:picLocks noChangeAspect="1"/>
          </p:cNvPicPr>
          <p:nvPr>
            <p:ph sz="half" idx="2"/>
          </p:nvPr>
        </p:nvPicPr>
        <p:blipFill>
          <a:blip r:embed="rId2"/>
          <a:srcRect l="58830" t="16613" r="29901" b="74136"/>
          <a:stretch>
            <a:fillRect/>
          </a:stretch>
        </p:blipFill>
        <p:spPr>
          <a:xfrm>
            <a:off x="838200" y="3831590"/>
            <a:ext cx="2687955" cy="12414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878705" y="2100580"/>
            <a:ext cx="17608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rgbClr val="FF0000"/>
                </a:solidFill>
                <a:latin typeface="Bahnschrift Condensed" panose="020B0502040204020203" charset="0"/>
                <a:cs typeface="Bahnschrift Condensed" panose="020B0502040204020203" charset="0"/>
              </a:rPr>
              <a:t>OFFLINE</a:t>
            </a:r>
            <a:endParaRPr lang="en-IN" altLang="en-US">
              <a:solidFill>
                <a:srgbClr val="FF0000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endParaRPr lang="en-IN" altLang="en-US">
              <a:solidFill>
                <a:srgbClr val="FF0000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endParaRPr lang="en-IN" altLang="en-US">
              <a:solidFill>
                <a:srgbClr val="FF0000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endParaRPr lang="en-IN" altLang="en-US">
              <a:solidFill>
                <a:srgbClr val="FF0000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endParaRPr lang="en-IN" altLang="en-US">
              <a:solidFill>
                <a:srgbClr val="FF0000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endParaRPr lang="en-IN" altLang="en-US">
              <a:solidFill>
                <a:srgbClr val="FF0000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endParaRPr lang="en-IN" altLang="en-US">
              <a:solidFill>
                <a:srgbClr val="FF0000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endParaRPr lang="en-IN" altLang="en-US">
              <a:solidFill>
                <a:srgbClr val="FF0000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endParaRPr lang="en-IN" altLang="en-US">
              <a:solidFill>
                <a:srgbClr val="FF0000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IN" altLang="en-US">
                <a:solidFill>
                  <a:srgbClr val="00B050"/>
                </a:solidFill>
                <a:latin typeface="Bahnschrift Condensed" panose="020B0502040204020203" charset="0"/>
                <a:cs typeface="Bahnschrift Condensed" panose="020B0502040204020203" charset="0"/>
              </a:rPr>
              <a:t>ONLINE</a:t>
            </a:r>
            <a:endParaRPr lang="en-IN" altLang="en-US">
              <a:solidFill>
                <a:srgbClr val="00B050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090035" y="2100580"/>
            <a:ext cx="3105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037965" y="4593590"/>
            <a:ext cx="414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CALL NOTIFICATION AND CALL BUTTON</a:t>
            </a:r>
            <a:endParaRPr lang="en-IN" altLang="en-US"/>
          </a:p>
        </p:txBody>
      </p:sp>
      <p:pic>
        <p:nvPicPr>
          <p:cNvPr id="5" name="Content Placeholder 4" descr="Screenshot (32)"/>
          <p:cNvPicPr>
            <a:picLocks noChangeAspect="1"/>
          </p:cNvPicPr>
          <p:nvPr>
            <p:ph sz="half" idx="1"/>
          </p:nvPr>
        </p:nvPicPr>
        <p:blipFill>
          <a:blip r:embed="rId1"/>
          <a:srcRect l="57997" t="82510" r="-1077"/>
          <a:stretch>
            <a:fillRect/>
          </a:stretch>
        </p:blipFill>
        <p:spPr>
          <a:xfrm>
            <a:off x="838200" y="2727960"/>
            <a:ext cx="4683125" cy="932815"/>
          </a:xfrm>
          <a:prstGeom prst="rect">
            <a:avLst/>
          </a:prstGeom>
        </p:spPr>
      </p:pic>
      <p:pic>
        <p:nvPicPr>
          <p:cNvPr id="6" name="Content Placeholder 5" descr="Screenshot (32)"/>
          <p:cNvPicPr>
            <a:picLocks noChangeAspect="1"/>
          </p:cNvPicPr>
          <p:nvPr>
            <p:ph sz="half" idx="2"/>
          </p:nvPr>
        </p:nvPicPr>
        <p:blipFill>
          <a:blip r:embed="rId1"/>
          <a:srcRect l="86391" t="63083" r="1800" b="16954"/>
          <a:stretch>
            <a:fillRect/>
          </a:stretch>
        </p:blipFill>
        <p:spPr>
          <a:xfrm>
            <a:off x="6866890" y="2727960"/>
            <a:ext cx="1594485" cy="1322070"/>
          </a:xfrm>
          <a:prstGeom prst="rect">
            <a:avLst/>
          </a:prstGeom>
        </p:spPr>
      </p:pic>
      <p:pic>
        <p:nvPicPr>
          <p:cNvPr id="7" name="Picture 6" descr="Screenshot (30)"/>
          <p:cNvPicPr>
            <a:picLocks noChangeAspect="1"/>
          </p:cNvPicPr>
          <p:nvPr/>
        </p:nvPicPr>
        <p:blipFill>
          <a:blip r:embed="rId2"/>
          <a:srcRect l="86755" t="62918" r="1629" b="18765"/>
          <a:stretch>
            <a:fillRect/>
          </a:stretch>
        </p:blipFill>
        <p:spPr>
          <a:xfrm>
            <a:off x="6867525" y="4770120"/>
            <a:ext cx="1593850" cy="13220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274810" y="2727960"/>
            <a:ext cx="21945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rgbClr val="0070C0"/>
                </a:solidFill>
                <a:latin typeface="Bahnschrift Condensed" panose="020B0502040204020203" charset="0"/>
                <a:cs typeface="Bahnschrift Condensed" panose="020B0502040204020203" charset="0"/>
              </a:rPr>
              <a:t>BEFORE CALL</a:t>
            </a:r>
            <a:r>
              <a:rPr lang="en-IN" altLang="en-US">
                <a:latin typeface="Bahnschrift Condensed" panose="020B0502040204020203" charset="0"/>
                <a:cs typeface="Bahnschrift Condensed" panose="020B0502040204020203" charset="0"/>
              </a:rPr>
              <a:t> </a:t>
            </a:r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endParaRPr lang="en-IN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IN" altLang="en-US">
                <a:solidFill>
                  <a:srgbClr val="FF0000"/>
                </a:solidFill>
                <a:latin typeface="Bahnschrift Condensed" panose="020B0502040204020203" charset="0"/>
                <a:cs typeface="Bahnschrift Condensed" panose="020B0502040204020203" charset="0"/>
              </a:rPr>
              <a:t>AFTER CALL</a:t>
            </a:r>
            <a:endParaRPr lang="en-IN" altLang="en-US">
              <a:solidFill>
                <a:srgbClr val="FF0000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662035" y="272796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662035" y="549783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0923145622"/>
  <p:tag name="MH_LIBRARY" val="GRAPHIC"/>
  <p:tag name="MH_ORDER" val="Freeform 9"/>
</p:tagLst>
</file>

<file path=ppt/tags/tag10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4"/>
  <p:tag name="KSO_WM_SLIDE_ID" val="custom1605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4"/>
  <p:tag name="KSO_WM_SLIDE_ID" val="custom16056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38"/>
  <p:tag name="KSO_WM_SLIDE_SIZE" val="828*343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d"/>
  <p:tag name="KSO_WM_UNIT_INDEX" val="1"/>
  <p:tag name="KSO_WM_UNIT_ID" val="custom160564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17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SLIDE_ID" val="custom16056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d"/>
  <p:tag name="KSO_WM_UNIT_INDEX" val="1"/>
  <p:tag name="KSO_WM_UNIT_ID" val="custom160564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MH" val="20150923145622"/>
  <p:tag name="MH_LIBRARY" val="GRAPHIC"/>
  <p:tag name="MH_ORDER" val="Straight Connector 1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1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SLIDE_ID" val="custom160564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4_19*i*0"/>
  <p:tag name="KSO_WM_TEMPLATE_CATEGORY" val="custom"/>
  <p:tag name="KSO_WM_TEMPLATE_INDEX" val="160564"/>
  <p:tag name="KSO_WM_UNIT_INDEX" val="0"/>
</p:tagLst>
</file>

<file path=ppt/tags/tag23.xml><?xml version="1.0" encoding="utf-8"?>
<p:tagLst xmlns:p="http://schemas.openxmlformats.org/presentationml/2006/main">
  <p:tag name="MH" val="20150923150227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564_19*i*5"/>
  <p:tag name="KSO_WM_TEMPLATE_CATEGORY" val="custom"/>
  <p:tag name="KSO_WM_TEMPLATE_INDEX" val="160564"/>
  <p:tag name="KSO_WM_UNIT_INDEX" val="5"/>
</p:tagLst>
</file>

<file path=ppt/tags/tag24.xml><?xml version="1.0" encoding="utf-8"?>
<p:tagLst xmlns:p="http://schemas.openxmlformats.org/presentationml/2006/main">
  <p:tag name="MH" val="2015092315022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564_19*i*6"/>
  <p:tag name="KSO_WM_TEMPLATE_CATEGORY" val="custom"/>
  <p:tag name="KSO_WM_TEMPLATE_INDEX" val="160564"/>
  <p:tag name="KSO_WM_UNIT_INDEX" val="6"/>
</p:tagLst>
</file>

<file path=ppt/tags/tag25.xml><?xml version="1.0" encoding="utf-8"?>
<p:tagLst xmlns:p="http://schemas.openxmlformats.org/presentationml/2006/main">
  <p:tag name="MH" val="2015092315022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564_19*i*7"/>
  <p:tag name="KSO_WM_TEMPLATE_CATEGORY" val="custom"/>
  <p:tag name="KSO_WM_TEMPLATE_INDEX" val="160564"/>
  <p:tag name="KSO_WM_UNIT_INDEX" val="7"/>
</p:tagLst>
</file>

<file path=ppt/tags/tag26.xml><?xml version="1.0" encoding="utf-8"?>
<p:tagLst xmlns:p="http://schemas.openxmlformats.org/presentationml/2006/main">
  <p:tag name="MH" val="20150923150227"/>
  <p:tag name="MH_LIBRARY" val="GRAPHIC"/>
  <p:tag name="MH_TYPE" val="Other"/>
  <p:tag name="MH_ORDER" val="5"/>
  <p:tag name="KSO_WM_TAG_VERSION" val="1.0"/>
  <p:tag name="KSO_WM_BEAUTIFY_FLAG" val="#wm#"/>
  <p:tag name="KSO_WM_UNIT_TYPE" val="i"/>
  <p:tag name="KSO_WM_UNIT_ID" val="custom160564_19*i*8"/>
  <p:tag name="KSO_WM_TEMPLATE_CATEGORY" val="custom"/>
  <p:tag name="KSO_WM_TEMPLATE_INDEX" val="160564"/>
  <p:tag name="KSO_WM_UNIT_INDEX" val="8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19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19*f*1"/>
  <p:tag name="KSO_WM_UNIT_CLEAR" val="1"/>
  <p:tag name="KSO_WM_UNIT_LAYERLEVEL" val="1"/>
  <p:tag name="KSO_WM_UNIT_VALUE" val="143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50923150227"/>
  <p:tag name="MH_LIBRARY" val="GRAPHIC"/>
  <p:tag name="KSO_WM_TEMPLATE_CATEGORY" val="custom"/>
  <p:tag name="KSO_WM_TEMPLATE_INDEX" val="160564"/>
  <p:tag name="KSO_WM_TAG_VERSION" val="1.0"/>
  <p:tag name="KSO_WM_SLIDE_ID" val="custom160564_19"/>
  <p:tag name="KSO_WM_SLIDE_INDEX" val="19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1*182"/>
  <p:tag name="KSO_WM_SLIDE_SIZE" val="342*304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64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735"/>
  <p:tag name="MH_LIBRARY" val="GRAPHIC"/>
  <p:tag name="MH_TYPE" val="PageTitle"/>
  <p:tag name="MH_ORDER" val="PageTitle"/>
  <p:tag name="KSO_WM_UNIT_TYPE" val="a"/>
  <p:tag name="KSO_WM_UNIT_INDEX" val="1"/>
  <p:tag name="KSO_WM_UNIT_ID" val="custom160564_2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d"/>
  <p:tag name="KSO_WM_UNIT_INDEX" val="1"/>
  <p:tag name="KSO_WM_UNIT_ID" val="custom160564_28*d*1"/>
  <p:tag name="KSO_WM_UNIT_CLEAR" val="0"/>
  <p:tag name="KSO_WM_UNIT_LAYERLEVEL" val="1"/>
  <p:tag name="KSO_WM_UNIT_VALUE" val="1274*1979"/>
  <p:tag name="KSO_WM_UNIT_HIGHLIGHT" val="0"/>
  <p:tag name="KSO_WM_UNIT_COMPATIBLE" val="0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51204"/>
  <p:tag name="MH_LIBRARY" val="GRAPHIC"/>
  <p:tag name="MH_TYPE" val="Text"/>
  <p:tag name="MH_ORDER" val="1"/>
  <p:tag name="KSO_WM_UNIT_TYPE" val="f"/>
  <p:tag name="KSO_WM_UNIT_INDEX" val="1"/>
  <p:tag name="KSO_WM_UNIT_ID" val="custom160564_28*f*1"/>
  <p:tag name="KSO_WM_UNIT_CLEAR" val="1"/>
  <p:tag name="KSO_WM_UNIT_LAYERLEVEL" val="1"/>
  <p:tag name="KSO_WM_UNIT_VALUE" val="104"/>
  <p:tag name="KSO_WM_UNIT_HIGHLIGHT" val="0"/>
  <p:tag name="KSO_WM_UNIT_COMPATIBLE" val="0"/>
  <p:tag name="KSO_WM_UNIT_PRESET_TEXT_INDEX" val="4"/>
  <p:tag name="KSO_WM_UNIT_PRESET_TEXT_LEN" val="120"/>
</p:tagLst>
</file>

<file path=ppt/tags/tag33.xml><?xml version="1.0" encoding="utf-8"?>
<p:tagLst xmlns:p="http://schemas.openxmlformats.org/presentationml/2006/main">
  <p:tag name="MH_TYPE" val="#NeiR#"/>
  <p:tag name="MH_NUMBER" val="1"/>
  <p:tag name="MH_CATEGORY" val="#TuWHP#"/>
  <p:tag name="MH_LAYOUT" val="SubTitle"/>
  <p:tag name="MH" val="20150923151412"/>
  <p:tag name="MH_LIBRARY" val="GRAPHIC"/>
  <p:tag name="KSO_WM_TEMPLATE_CATEGORY" val="custom"/>
  <p:tag name="KSO_WM_TEMPLATE_INDEX" val="160564"/>
  <p:tag name="KSO_WM_TAG_VERSION" val="1.0"/>
  <p:tag name="KSO_WM_SLIDE_ID" val="custom160564_28"/>
  <p:tag name="KSO_WM_SLIDE_INDEX" val="28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99*141"/>
  <p:tag name="KSO_WM_SLIDE_SIZE" val="562*362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64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b"/>
  <p:tag name="KSO_WM_UNIT_INDEX" val="1"/>
  <p:tag name="KSO_WM_UNIT_ID" val="custom160564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THUMBS_INDEX" val="1、4、5、8、12、16、19、25、27、28、29"/>
  <p:tag name="KSO_WM_TEMPLATE_CATEGORY" val="custom"/>
  <p:tag name="KSO_WM_TEMPLATE_INDEX" val="160564"/>
  <p:tag name="KSO_WM_TAG_VERSION" val="1.0"/>
  <p:tag name="KSO_WM_SLIDE_ID" val="custom16056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A000120140530A99PPBG">
  <a:themeElements>
    <a:clrScheme name="160564">
      <a:dk1>
        <a:srgbClr val="2F2F2F"/>
      </a:dk1>
      <a:lt1>
        <a:srgbClr val="F7F7F7"/>
      </a:lt1>
      <a:dk2>
        <a:srgbClr val="FFFFFF"/>
      </a:dk2>
      <a:lt2>
        <a:srgbClr val="5F5F5F"/>
      </a:lt2>
      <a:accent1>
        <a:srgbClr val="00BE9C"/>
      </a:accent1>
      <a:accent2>
        <a:srgbClr val="EC9126"/>
      </a:accent2>
      <a:accent3>
        <a:srgbClr val="CFBA21"/>
      </a:accent3>
      <a:accent4>
        <a:srgbClr val="00B0F0"/>
      </a:accent4>
      <a:accent5>
        <a:srgbClr val="009A79"/>
      </a:accent5>
      <a:accent6>
        <a:srgbClr val="AFB2B4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1047</Words>
  <Application>WPS Presentation</Application>
  <PresentationFormat>宽屏</PresentationFormat>
  <Paragraphs>86</Paragraphs>
  <Slides>11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黑体</vt:lpstr>
      <vt:lpstr>Wingdings 3</vt:lpstr>
      <vt:lpstr>Bahnschrift</vt:lpstr>
      <vt:lpstr>Bahnschrift Condensed</vt:lpstr>
      <vt:lpstr>Calibri</vt:lpstr>
      <vt:lpstr>Microsoft YaHei</vt:lpstr>
      <vt:lpstr>Arial Unicode MS</vt:lpstr>
      <vt:lpstr>Wingdings</vt:lpstr>
      <vt:lpstr>A000120140530A99PPBG</vt:lpstr>
      <vt:lpstr>ChatVideo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MORE ABOUT THE WEBSITE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GHOSTRIDER</cp:lastModifiedBy>
  <cp:revision>195</cp:revision>
  <dcterms:created xsi:type="dcterms:W3CDTF">2015-09-21T02:24:00Z</dcterms:created>
  <dcterms:modified xsi:type="dcterms:W3CDTF">2021-05-28T13:41:31Z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