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48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5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75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70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43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6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12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11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16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0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0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44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5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8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5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82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730" y="3797300"/>
            <a:ext cx="10163810" cy="1470025"/>
          </a:xfrm>
        </p:spPr>
        <p:txBody>
          <a:bodyPr>
            <a:normAutofit/>
          </a:bodyPr>
          <a:lstStyle/>
          <a:p>
            <a:r>
              <a:rPr lang="en-IN" altLang="en-US" sz="7200" dirty="0">
                <a:latin typeface="Times New Roman" panose="02020603050405020304" charset="0"/>
                <a:cs typeface="Times New Roman" panose="02020603050405020304" charset="0"/>
              </a:rPr>
              <a:t>Introduction to Flutter</a:t>
            </a:r>
          </a:p>
        </p:txBody>
      </p:sp>
      <p:pic>
        <p:nvPicPr>
          <p:cNvPr id="6" name="Picture 5" descr="flutter-logo_drzj7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28104"/>
            <a:ext cx="2152488" cy="2669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3761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82699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is framework created by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framework used to develop application for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65330"/>
            <a:ext cx="10972800" cy="12826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506679"/>
            <a:ext cx="10972800" cy="12826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Programming language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895" y="2710901"/>
            <a:ext cx="5118705" cy="232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Desktop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2279197"/>
            <a:ext cx="8140095" cy="4578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5037330"/>
            <a:ext cx="1118049" cy="1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1143000"/>
          </a:xfrm>
        </p:spPr>
        <p:txBody>
          <a:bodyPr/>
          <a:lstStyle/>
          <a:p>
            <a:r>
              <a:rPr lang="en-US" dirty="0"/>
              <a:t>Why Flutter for App Development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6545"/>
              </p:ext>
            </p:extLst>
          </p:nvPr>
        </p:nvGraphicFramePr>
        <p:xfrm>
          <a:off x="247650" y="1282700"/>
          <a:ext cx="11671299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433">
                  <a:extLst>
                    <a:ext uri="{9D8B030D-6E8A-4147-A177-3AD203B41FA5}">
                      <a16:colId xmlns:a16="http://schemas.microsoft.com/office/drawing/2014/main" val="2572758151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3018465879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12633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 Open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Source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 Faster development Cycle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 Super Productive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" y="1955800"/>
            <a:ext cx="359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is Open-Source framework</a:t>
            </a:r>
          </a:p>
          <a:p>
            <a:r>
              <a:rPr lang="en-US" dirty="0"/>
              <a:t>Therefore, anyone can use it for any given purpose.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0" y="19431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is so fast that it takes less then 30 sec for first full compilation.</a:t>
            </a:r>
          </a:p>
          <a:p>
            <a:endParaRPr lang="en-US" dirty="0"/>
          </a:p>
          <a:p>
            <a:r>
              <a:rPr lang="en-US" dirty="0"/>
              <a:t>Comes with Hot-Reload &amp; Hot-Restart.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4849" y="19558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with Hot-Reload &amp; Hot-Restart.</a:t>
            </a:r>
          </a:p>
          <a:p>
            <a:endParaRPr lang="en-US" dirty="0"/>
          </a:p>
          <a:p>
            <a:r>
              <a:rPr lang="en-US" dirty="0"/>
              <a:t>Due to Stateful widget hot-reload feature Flutter is very fast iterative coding style.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10126"/>
            <a:ext cx="3628965" cy="2419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93" y="4180722"/>
            <a:ext cx="3097212" cy="1478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3799026"/>
            <a:ext cx="3556000" cy="2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1143000"/>
          </a:xfrm>
        </p:spPr>
        <p:txBody>
          <a:bodyPr/>
          <a:lstStyle/>
          <a:p>
            <a:r>
              <a:rPr lang="en-US" dirty="0"/>
              <a:t>Why Flutter for App Development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2745"/>
              </p:ext>
            </p:extLst>
          </p:nvPr>
        </p:nvGraphicFramePr>
        <p:xfrm>
          <a:off x="247650" y="1282700"/>
          <a:ext cx="11671299" cy="6731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433">
                  <a:extLst>
                    <a:ext uri="{9D8B030D-6E8A-4147-A177-3AD203B41FA5}">
                      <a16:colId xmlns:a16="http://schemas.microsoft.com/office/drawing/2014/main" val="2572758151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3018465879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126330928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 Ease to learn &amp; code sharing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Widget Libraries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 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Support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00" y="2095500"/>
            <a:ext cx="359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one who have basic knowledge of OOPS &amp; UI Designing can easily learn Flutter.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3874" y="21209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to use widget, Flutter have many widget that you can use to build flutter application.</a:t>
            </a:r>
          </a:p>
          <a:p>
            <a:endParaRPr lang="en-US" dirty="0"/>
          </a:p>
          <a:p>
            <a:r>
              <a:rPr lang="en-US" dirty="0"/>
              <a:t>Such as : http, get, share plus, toggle switch etc.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7524" y="21209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Community is bit small if we compare with other framework like React.</a:t>
            </a:r>
          </a:p>
          <a:p>
            <a:endParaRPr lang="en-US" dirty="0"/>
          </a:p>
          <a:p>
            <a:r>
              <a:rPr lang="en-US" dirty="0"/>
              <a:t>But Flutter is grow very fast then other framework.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39783"/>
            <a:ext cx="3627684" cy="2040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22" y="4139783"/>
            <a:ext cx="2900864" cy="217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4019489"/>
            <a:ext cx="3225800" cy="24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0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IN" altLang="en-US" dirty="0"/>
              <a:t>Apps that are build using Flutter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51" y="1435100"/>
            <a:ext cx="3937605" cy="549964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500" dirty="0"/>
              <a:t>Dream 11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66173" y="1272671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Stadia  </a:t>
            </a:r>
            <a:br>
              <a:rPr lang="en-US" sz="2500" dirty="0"/>
            </a:br>
            <a:r>
              <a:rPr lang="en-US" sz="2500" dirty="0"/>
              <a:t>gaming platform.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2267025"/>
            <a:ext cx="3194892" cy="3727374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449686" y="1435100"/>
            <a:ext cx="3033248" cy="44016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eBay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86" y="1978555"/>
            <a:ext cx="3433164" cy="4268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49" y="2294520"/>
            <a:ext cx="1890404" cy="3780808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8999421" y="1435100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Google Pay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75" y="2267025"/>
            <a:ext cx="1911726" cy="3727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2420"/>
            <a:ext cx="10353762" cy="970450"/>
          </a:xfrm>
        </p:spPr>
        <p:txBody>
          <a:bodyPr/>
          <a:lstStyle/>
          <a:p>
            <a:r>
              <a:rPr lang="en-US" dirty="0"/>
              <a:t>Feature of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App Development.</a:t>
            </a:r>
          </a:p>
          <a:p>
            <a:r>
              <a:rPr lang="en-US" dirty="0"/>
              <a:t>Easy access to Native Features.</a:t>
            </a:r>
          </a:p>
          <a:p>
            <a:r>
              <a:rPr lang="en-US" dirty="0"/>
              <a:t>Minimal Coding.</a:t>
            </a:r>
          </a:p>
          <a:p>
            <a:r>
              <a:rPr lang="en-US" dirty="0"/>
              <a:t>Fast Development</a:t>
            </a:r>
          </a:p>
          <a:p>
            <a:r>
              <a:rPr lang="en-US" dirty="0"/>
              <a:t>Hot Reload &amp; Hot Restart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540" y="1583064"/>
            <a:ext cx="4366260" cy="42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5" y="2641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Let’s Start Coding…..</a:t>
            </a:r>
          </a:p>
        </p:txBody>
      </p:sp>
    </p:spTree>
    <p:extLst>
      <p:ext uri="{BB962C8B-B14F-4D97-AF65-F5344CB8AC3E}">
        <p14:creationId xmlns:p14="http://schemas.microsoft.com/office/powerpoint/2010/main" val="4149323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314</TotalTime>
  <Words>239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Times New Roman</vt:lpstr>
      <vt:lpstr>Wingdings 2</vt:lpstr>
      <vt:lpstr>Slate</vt:lpstr>
      <vt:lpstr>Introduction to Flutter</vt:lpstr>
      <vt:lpstr>Flutter</vt:lpstr>
      <vt:lpstr>Why Flutter for App Development</vt:lpstr>
      <vt:lpstr>Why Flutter for App Development</vt:lpstr>
      <vt:lpstr>Apps that are build using Flutter</vt:lpstr>
      <vt:lpstr>Feature of Flutter</vt:lpstr>
      <vt:lpstr>Let’s Start Coding…..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dc:creator/>
  <cp:lastModifiedBy>Amogh Saxena</cp:lastModifiedBy>
  <cp:revision>31</cp:revision>
  <dcterms:created xsi:type="dcterms:W3CDTF">2022-03-12T10:51:58Z</dcterms:created>
  <dcterms:modified xsi:type="dcterms:W3CDTF">2024-01-02T11:26:23Z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03521C7FDB854D178FF789EAAAF46763</vt:lpwstr>
  </property>
  <property fmtid="{D5CDD505-2E9C-101B-9397-08002B2CF9AE}" pid="3" name="KSOProductBuildVer">
    <vt:lpwstr>1033-11.2.0.11029</vt:lpwstr>
  </property>
</Properties>
</file>