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9"/>
  </p:notesMasterIdLst>
  <p:handoutMasterIdLst>
    <p:handoutMasterId r:id="rId10"/>
  </p:handoutMasterIdLst>
  <p:sldIdLst>
    <p:sldId id="267" r:id="rId2"/>
    <p:sldId id="282" r:id="rId3"/>
    <p:sldId id="283" r:id="rId4"/>
    <p:sldId id="281" r:id="rId5"/>
    <p:sldId id="284" r:id="rId6"/>
    <p:sldId id="276" r:id="rId7"/>
    <p:sldId id="268" r:id="rId8"/>
  </p:sldIdLst>
  <p:sldSz cx="12192000" cy="6858000"/>
  <p:notesSz cx="6858000" cy="9144000"/>
  <p:embeddedFontLst>
    <p:embeddedFont>
      <p:font typeface="MetricHPE" panose="020B0604020202020204" charset="0"/>
      <p:regular r:id="rId11"/>
      <p:bold r:id="rId12"/>
      <p:boldItalic r:id="rId13"/>
    </p:embeddedFont>
    <p:embeddedFont>
      <p:font typeface="MetricHPE Black" panose="020B0604020202020204" charset="0"/>
      <p:bold r:id="rId14"/>
    </p:embeddedFont>
  </p:embeddedFontLst>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p15:clr>
            <a:srgbClr val="A4A3A4"/>
          </p15:clr>
        </p15:guide>
        <p15:guide id="2" orient="horz" pos="3844">
          <p15:clr>
            <a:srgbClr val="A4A3A4"/>
          </p15:clr>
        </p15:guide>
        <p15:guide id="3" pos="3863">
          <p15:clr>
            <a:srgbClr val="A4A3A4"/>
          </p15:clr>
        </p15:guide>
        <p15:guide id="4" pos="7243">
          <p15:clr>
            <a:srgbClr val="A4A3A4"/>
          </p15:clr>
        </p15:guide>
        <p15:guide id="5" orient="horz" pos="958">
          <p15:clr>
            <a:srgbClr val="A4A3A4"/>
          </p15:clr>
        </p15:guide>
        <p15:guide id="6" orient="horz" pos="10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 Seo"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6" autoAdjust="0"/>
    <p:restoredTop sz="96357" autoAdjust="0"/>
  </p:normalViewPr>
  <p:slideViewPr>
    <p:cSldViewPr snapToGrid="0">
      <p:cViewPr varScale="1">
        <p:scale>
          <a:sx n="70" d="100"/>
          <a:sy n="70" d="100"/>
        </p:scale>
        <p:origin x="918" y="60"/>
      </p:cViewPr>
      <p:guideLst>
        <p:guide orient="horz" pos="2183"/>
        <p:guide orient="horz" pos="3844"/>
        <p:guide pos="3863"/>
        <p:guide pos="7243"/>
        <p:guide orient="horz" pos="958"/>
        <p:guide orient="horz" pos="1049"/>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notesViewPr>
    <p:cSldViewPr snapToGrid="0">
      <p:cViewPr varScale="1">
        <p:scale>
          <a:sx n="87" d="100"/>
          <a:sy n="87" d="100"/>
        </p:scale>
        <p:origin x="32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handoutMaster" Target="handoutMasters/handout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latin typeface="MetricHPE" panose="020B0503030202060203" pitchFamily="34" charset="-18"/>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latin typeface="MetricHPE" panose="020B0503030202060203" pitchFamily="34" charset="-18"/>
              </a:rPr>
              <a:t>6/12/2023</a:t>
            </a:fld>
            <a:endParaRPr dirty="0">
              <a:latin typeface="MetricHPE" panose="020B0503030202060203" pitchFamily="34" charset="-18"/>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latin typeface="MetricHPE" panose="020B0503030202060203" pitchFamily="34" charset="-18"/>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latin typeface="MetricHPE" panose="020B0503030202060203" pitchFamily="34" charset="-18"/>
              </a:rPr>
              <a:t>‹#›</a:t>
            </a:fld>
            <a:endParaRPr dirty="0">
              <a:latin typeface="MetricHPE" panose="020B0503030202060203" pitchFamily="34" charset="-18"/>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atin typeface="MetricHPE" panose="020B0503030202060203" pitchFamily="34" charset="-18"/>
              </a:defRPr>
            </a:lvl1pPr>
          </a:lstStyle>
          <a:p>
            <a:endParaRPr lang="en-US" dirty="0"/>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atin typeface="MetricHPE" panose="020B0503030202060203" pitchFamily="34" charset="-18"/>
              </a:defRPr>
            </a:lvl1pPr>
          </a:lstStyle>
          <a:p>
            <a:fld id="{5BFEAE42-E3FE-4405-B7FC-4425D05B92A0}" type="slidenum">
              <a:rPr lang="en-US" smtClean="0"/>
              <a:t>‹#›</a:t>
            </a:fld>
            <a:endParaRPr lang="en-US" dirty="0"/>
          </a:p>
        </p:txBody>
      </p:sp>
      <p:sp>
        <p:nvSpPr>
          <p:cNvPr id="3" name="Header Placeholder 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cSld>
  <p:clrMap bg1="lt1" tx1="dk1" bg2="lt2" tx2="dk2" accent1="accent1" accent2="accent2" accent3="accent3" accent4="accent4" accent5="accent5" accent6="accent6" hlink="hlink" folHlink="folHlink"/>
  <p:notesStyle>
    <a:lvl1pPr marL="45720" indent="-36830" algn="l" defTabSz="914400" rtl="0" eaLnBrk="1" latinLnBrk="0" hangingPunct="1">
      <a:spcBef>
        <a:spcPts val="600"/>
      </a:spcBef>
      <a:buSzPct val="25000"/>
      <a:buChar char=" "/>
      <a:defRPr sz="1100" kern="1200">
        <a:solidFill>
          <a:schemeClr val="tx1"/>
        </a:solidFill>
        <a:latin typeface="MetricHPE" panose="020B0503030202060203" pitchFamily="34" charset="-18"/>
        <a:ea typeface="+mn-ea"/>
        <a:cs typeface="+mn-cs"/>
      </a:defRPr>
    </a:lvl1pPr>
    <a:lvl2pPr marL="228600" indent="-137160" algn="l" defTabSz="914400" rtl="0" eaLnBrk="1" latinLnBrk="0" hangingPunct="1">
      <a:spcBef>
        <a:spcPts val="600"/>
      </a:spcBef>
      <a:buChar char="–"/>
      <a:defRPr sz="1050" kern="1200">
        <a:solidFill>
          <a:schemeClr val="tx1"/>
        </a:solidFill>
        <a:latin typeface="MetricHPE" panose="020B0503030202060203" pitchFamily="34" charset="-18"/>
        <a:ea typeface="+mn-ea"/>
        <a:cs typeface="+mn-cs"/>
      </a:defRPr>
    </a:lvl2pPr>
    <a:lvl3pPr marL="365760" indent="-109855" algn="l" defTabSz="914400" rtl="0" eaLnBrk="1" latinLnBrk="0" hangingPunct="1">
      <a:spcBef>
        <a:spcPts val="600"/>
      </a:spcBef>
      <a:buChar char="–"/>
      <a:defRPr sz="1000" kern="1200">
        <a:solidFill>
          <a:schemeClr val="tx1"/>
        </a:solidFill>
        <a:latin typeface="MetricHPE" panose="020B0503030202060203" pitchFamily="34" charset="-18"/>
        <a:ea typeface="+mn-ea"/>
        <a:cs typeface="+mn-cs"/>
      </a:defRPr>
    </a:lvl3pPr>
    <a:lvl4pPr marL="548640" indent="-109855" algn="l" defTabSz="914400" rtl="0" eaLnBrk="1" latinLnBrk="0" hangingPunct="1">
      <a:spcBef>
        <a:spcPts val="600"/>
      </a:spcBef>
      <a:buChar char="–"/>
      <a:defRPr sz="900" kern="1200">
        <a:solidFill>
          <a:schemeClr val="tx1"/>
        </a:solidFill>
        <a:latin typeface="MetricHPE" panose="020B0503030202060203" pitchFamily="34" charset="-18"/>
        <a:ea typeface="+mn-ea"/>
        <a:cs typeface="+mn-cs"/>
      </a:defRPr>
    </a:lvl4pPr>
    <a:lvl5pPr marL="731520" indent="-109855" algn="l" defTabSz="914400" rtl="0" eaLnBrk="1" latinLnBrk="0" hangingPunct="1">
      <a:spcBef>
        <a:spcPts val="600"/>
      </a:spcBef>
      <a:buChar char="–"/>
      <a:defRPr sz="800" kern="1200">
        <a:solidFill>
          <a:schemeClr val="tx1"/>
        </a:solidFill>
        <a:latin typeface="MetricHPE" panose="020B0503030202060203" pitchFamily="34" charset="-1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7" name="Date"/>
          <p:cNvSpPr>
            <a:spLocks noGrp="1"/>
          </p:cNvSpPr>
          <p:nvPr>
            <p:ph type="body" sz="quarter" idx="13" hasCustomPrompt="1"/>
          </p:nvPr>
        </p:nvSpPr>
        <p:spPr>
          <a:xfrm>
            <a:off x="290747" y="4577983"/>
            <a:ext cx="5489578" cy="339214"/>
          </a:xfrm>
        </p:spPr>
        <p:txBody>
          <a:bodyPr lIns="91440" tIns="91440" rIns="91440" bIns="91440">
            <a:noAutofit/>
          </a:bodyPr>
          <a:lstStyle>
            <a:lvl1pPr marL="0" indent="0">
              <a:spcBef>
                <a:spcPts val="0"/>
              </a:spcBef>
              <a:buNone/>
              <a:defRPr sz="2200" baseline="0">
                <a:solidFill>
                  <a:schemeClr val="tx1"/>
                </a:solidFill>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p>
        </p:txBody>
      </p:sp>
      <p:sp>
        <p:nvSpPr>
          <p:cNvPr id="16" name="Subtitle"/>
          <p:cNvSpPr>
            <a:spLocks noGrp="1"/>
          </p:cNvSpPr>
          <p:nvPr>
            <p:ph type="subTitle" idx="1" hasCustomPrompt="1"/>
          </p:nvPr>
        </p:nvSpPr>
        <p:spPr>
          <a:xfrm>
            <a:off x="290747" y="4133088"/>
            <a:ext cx="8229600" cy="438912"/>
          </a:xfrm>
        </p:spPr>
        <p:txBody>
          <a:bodyPr lIns="91440" tIns="91440" rIns="91440" bIns="91440">
            <a:noAutofit/>
          </a:bodyPr>
          <a:lstStyle>
            <a:lvl1pPr marL="0" indent="0" algn="l">
              <a:spcBef>
                <a:spcPts val="0"/>
              </a:spcBef>
              <a:buNone/>
              <a:defRPr sz="32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p>
        </p:txBody>
      </p:sp>
      <p:sp>
        <p:nvSpPr>
          <p:cNvPr id="18" name="Bar"/>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15" name="Title"/>
          <p:cNvSpPr>
            <a:spLocks noGrp="1"/>
          </p:cNvSpPr>
          <p:nvPr>
            <p:ph type="title" hasCustomPrompt="1"/>
          </p:nvPr>
        </p:nvSpPr>
        <p:spPr>
          <a:xfrm>
            <a:off x="290747" y="1869197"/>
            <a:ext cx="11423555" cy="1905000"/>
          </a:xfrm>
        </p:spPr>
        <p:txBody>
          <a:bodyPr lIns="91440" tIns="91440" rIns="91440" bIns="91440" anchor="b"/>
          <a:lstStyle>
            <a:lvl1pPr>
              <a:lnSpc>
                <a:spcPct val="80000"/>
              </a:lnSpc>
              <a:defRPr sz="4400">
                <a:solidFill>
                  <a:schemeClr val="tx1"/>
                </a:solidFill>
              </a:defRPr>
            </a:lvl1pPr>
          </a:lstStyle>
          <a:p>
            <a:r>
              <a:rPr lang="en-US" dirty="0"/>
              <a:t>Click to edit</a:t>
            </a:r>
            <a:br>
              <a:rPr lang="en-US" dirty="0"/>
            </a:br>
            <a:r>
              <a:rPr lang="en-US" dirty="0"/>
              <a:t>master title style</a:t>
            </a:r>
          </a:p>
        </p:txBody>
      </p:sp>
      <p:sp>
        <p:nvSpPr>
          <p:cNvPr id="2" name="Footer Placeholder"/>
          <p:cNvSpPr>
            <a:spLocks noGrp="1"/>
          </p:cNvSpPr>
          <p:nvPr>
            <p:ph type="ftr" sz="quarter" idx="14"/>
          </p:nvPr>
        </p:nvSpPr>
        <p:spPr>
          <a:xfrm>
            <a:off x="4374720" y="6129337"/>
            <a:ext cx="7481160" cy="411581"/>
          </a:xfrm>
        </p:spPr>
        <p:txBody>
          <a:bodyPr/>
          <a:lstStyle>
            <a:lvl1pPr>
              <a:defRPr>
                <a:latin typeface="+mn-lt"/>
              </a:defRPr>
            </a:lvl1pPr>
          </a:lstStyle>
          <a:p>
            <a:r>
              <a:rPr lang="en-US" dirty="0"/>
              <a:t>CONFIDENTIAL | AUTHORIZED </a:t>
            </a:r>
          </a:p>
        </p:txBody>
      </p:sp>
      <p:grpSp>
        <p:nvGrpSpPr>
          <p:cNvPr id="13" name="Logo"/>
          <p:cNvGrpSpPr>
            <a:grpSpLocks noChangeAspect="1"/>
          </p:cNvGrpSpPr>
          <p:nvPr userDrawn="1"/>
        </p:nvGrpSpPr>
        <p:grpSpPr>
          <a:xfrm>
            <a:off x="393523" y="381956"/>
            <a:ext cx="2218745" cy="893759"/>
            <a:chOff x="393523" y="381956"/>
            <a:chExt cx="2218745" cy="893759"/>
          </a:xfrm>
        </p:grpSpPr>
        <p:sp>
          <p:nvSpPr>
            <p:cNvPr id="14" name="Element"/>
            <p:cNvSpPr>
              <a:spLocks noEditPoints="1"/>
            </p:cNvSpPr>
            <p:nvPr/>
          </p:nvSpPr>
          <p:spPr bwMode="auto">
            <a:xfrm>
              <a:off x="393523" y="381956"/>
              <a:ext cx="759854" cy="211008"/>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1A982"/>
            </a:solidFill>
            <a:ln>
              <a:noFill/>
            </a:ln>
          </p:spPr>
          <p:txBody>
            <a:bodyPr vert="horz" wrap="square" lIns="91440" tIns="45720" rIns="91440" bIns="45720" numCol="1" anchor="t" anchorCtr="0" compatLnSpc="1"/>
            <a:lstStyle/>
            <a:p>
              <a:endParaRPr lang="en-US" dirty="0">
                <a:latin typeface="MetricHPE Black" panose="020B0803030202060203" pitchFamily="34" charset="0"/>
              </a:endParaRPr>
            </a:p>
          </p:txBody>
        </p:sp>
        <p:sp>
          <p:nvSpPr>
            <p:cNvPr id="20" name="Wordmark"/>
            <p:cNvSpPr>
              <a:spLocks noEditPoints="1"/>
            </p:cNvSpPr>
            <p:nvPr/>
          </p:nvSpPr>
          <p:spPr bwMode="auto">
            <a:xfrm>
              <a:off x="393523" y="730052"/>
              <a:ext cx="2218745" cy="545663"/>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p:spPr>
          <p:txBody>
            <a:bodyPr vert="horz" wrap="square" lIns="91440" tIns="45720" rIns="91440" bIns="45720" numCol="1" anchor="t" anchorCtr="0" compatLnSpc="1"/>
            <a:lstStyle/>
            <a:p>
              <a:endParaRPr lang="en-US" dirty="0">
                <a:latin typeface="MetricHPE Black" panose="020B0803030202060203"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dium Blue Frame Divider">
    <p:spTree>
      <p:nvGrpSpPr>
        <p:cNvPr id="1" name=""/>
        <p:cNvGrpSpPr/>
        <p:nvPr/>
      </p:nvGrpSpPr>
      <p:grpSpPr>
        <a:xfrm>
          <a:off x="0" y="0"/>
          <a:ext cx="0" cy="0"/>
          <a:chOff x="0" y="0"/>
          <a:chExt cx="0" cy="0"/>
        </a:xfrm>
      </p:grpSpPr>
      <p:sp>
        <p:nvSpPr>
          <p:cNvPr id="14" name="Text"/>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Bar"/>
          <p:cNvSpPr/>
          <p:nvPr userDrawn="1"/>
        </p:nvSpPr>
        <p:spPr>
          <a:xfrm>
            <a:off x="377894" y="2716146"/>
            <a:ext cx="8522208" cy="54864"/>
          </a:xfrm>
          <a:prstGeom prst="rect">
            <a:avLst/>
          </a:prstGeom>
          <a:solidFill>
            <a:srgbClr val="32D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8" name="Title"/>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3" name="Slide Number Placeholder"/>
          <p:cNvSpPr>
            <a:spLocks noGrp="1"/>
          </p:cNvSpPr>
          <p:nvPr>
            <p:ph type="sldNum" sz="quarter" idx="16"/>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15"/>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range Frame Divider">
    <p:spTree>
      <p:nvGrpSpPr>
        <p:cNvPr id="1" name=""/>
        <p:cNvGrpSpPr/>
        <p:nvPr/>
      </p:nvGrpSpPr>
      <p:grpSpPr>
        <a:xfrm>
          <a:off x="0" y="0"/>
          <a:ext cx="0" cy="0"/>
          <a:chOff x="0" y="0"/>
          <a:chExt cx="0" cy="0"/>
        </a:xfrm>
      </p:grpSpPr>
      <p:sp>
        <p:nvSpPr>
          <p:cNvPr id="14" name="Text"/>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Bar"/>
          <p:cNvSpPr/>
          <p:nvPr userDrawn="1"/>
        </p:nvSpPr>
        <p:spPr>
          <a:xfrm>
            <a:off x="377894" y="2716146"/>
            <a:ext cx="8522208"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8" name="Title"/>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3" name="Slide Number Placeholder"/>
          <p:cNvSpPr>
            <a:spLocks noGrp="1"/>
          </p:cNvSpPr>
          <p:nvPr>
            <p:ph type="sldNum" sz="quarter" idx="16"/>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15"/>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2" name="Name, title, company"/>
          <p:cNvSpPr>
            <a:spLocks noGrp="1"/>
          </p:cNvSpPr>
          <p:nvPr>
            <p:ph type="body" sz="quarter" idx="14" hasCustomPrompt="1"/>
          </p:nvPr>
        </p:nvSpPr>
        <p:spPr>
          <a:xfrm>
            <a:off x="512997" y="3989508"/>
            <a:ext cx="8228011" cy="533400"/>
          </a:xfrm>
        </p:spPr>
        <p:txBody>
          <a:bodyPr l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sp>
        <p:nvSpPr>
          <p:cNvPr id="11" name="Quote"/>
          <p:cNvSpPr>
            <a:spLocks noGrp="1"/>
          </p:cNvSpPr>
          <p:nvPr>
            <p:ph type="title" hasCustomPrompt="1"/>
          </p:nvPr>
        </p:nvSpPr>
        <p:spPr>
          <a:xfrm>
            <a:off x="284398" y="685800"/>
            <a:ext cx="9106250" cy="3075861"/>
          </a:xfrm>
        </p:spPr>
        <p:txBody>
          <a:bodyPr lIns="91440" anchor="b" anchorCtr="0"/>
          <a:lstStyle>
            <a:lvl1pPr marL="219710" indent="-219710">
              <a:defRPr sz="4600" cap="none" baseline="0">
                <a:latin typeface="+mn-lt"/>
              </a:defRPr>
            </a:lvl1pPr>
          </a:lstStyle>
          <a:p>
            <a:r>
              <a:rPr lang="en-US" dirty="0"/>
              <a:t>“Click to add quote here. Type quotation marks before and after text.”</a:t>
            </a:r>
          </a:p>
        </p:txBody>
      </p:sp>
      <p:sp>
        <p:nvSpPr>
          <p:cNvPr id="3" name="Slide Number Placeholder"/>
          <p:cNvSpPr>
            <a:spLocks noGrp="1"/>
          </p:cNvSpPr>
          <p:nvPr>
            <p:ph type="sldNum" sz="quarter" idx="16"/>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15"/>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0"/>
            </a:endParaRPr>
          </a:p>
        </p:txBody>
      </p:sp>
      <p:sp>
        <p:nvSpPr>
          <p:cNvPr id="2" name="Footer Placeholder"/>
          <p:cNvSpPr>
            <a:spLocks noGrp="1"/>
          </p:cNvSpPr>
          <p:nvPr>
            <p:ph type="ftr" sz="quarter" idx="18"/>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p:cNvSpPr>
            <a:spLocks noGrp="1"/>
          </p:cNvSpPr>
          <p:nvPr>
            <p:ph type="sldNum" sz="quarter" idx="19"/>
          </p:nvPr>
        </p:nvSpPr>
        <p:spPr/>
        <p:txBody>
          <a:bodyPr/>
          <a:lstStyle>
            <a:lvl1pPr>
              <a:defRPr>
                <a:latin typeface="MetricHPE" panose="020B0503030202060203" pitchFamily="34" charset="0"/>
              </a:defRPr>
            </a:lvl1pPr>
          </a:lstStyle>
          <a:p>
            <a:pPr defTabSz="1088390">
              <a:buFontTx/>
              <a:buBlip>
                <a:blip r:embed="rId2"/>
              </a:buBlip>
            </a:pPr>
            <a:fld id="{104FC826-72BB-4AF1-BA01-A94F7396A7DC}" type="slidenum">
              <a:rPr lang="en-US" smtClean="0"/>
              <a:t>‹#›</a:t>
            </a:fld>
            <a:endParaRPr lang="en-US" dirty="0"/>
          </a:p>
        </p:txBody>
      </p:sp>
      <p:sp>
        <p:nvSpPr>
          <p:cNvPr id="9" name="Content Placeholder"/>
          <p:cNvSpPr>
            <a:spLocks noGrp="1"/>
          </p:cNvSpPr>
          <p:nvPr>
            <p:ph idx="1"/>
          </p:nvPr>
        </p:nvSpPr>
        <p:spPr>
          <a:xfrm>
            <a:off x="381599" y="998681"/>
            <a:ext cx="11404800" cy="5097600"/>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cNvSpPr>
            <a:spLocks noGrp="1"/>
          </p:cNvSpPr>
          <p:nvPr>
            <p:ph type="title"/>
          </p:nvPr>
        </p:nvSpPr>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2" name="Content Placeholder"/>
          <p:cNvSpPr>
            <a:spLocks noGrp="1"/>
          </p:cNvSpPr>
          <p:nvPr>
            <p:ph sz="quarter" idx="18"/>
          </p:nvPr>
        </p:nvSpPr>
        <p:spPr>
          <a:xfrm>
            <a:off x="381000" y="1344281"/>
            <a:ext cx="11403014" cy="4752000"/>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p:cNvSpPr>
            <a:spLocks noGrp="1"/>
          </p:cNvSpPr>
          <p:nvPr>
            <p:ph type="body" sz="quarter" idx="13" hasCustomPrompt="1"/>
          </p:nvPr>
        </p:nvSpPr>
        <p:spPr>
          <a:xfrm>
            <a:off x="281746" y="704332"/>
            <a:ext cx="11502268"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10"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5" name="Title"/>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p:cNvSpPr>
            <a:spLocks noGrp="1"/>
          </p:cNvSpPr>
          <p:nvPr>
            <p:ph type="sldNum" sz="quarter" idx="20"/>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19"/>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Heading and Content">
    <p:spTree>
      <p:nvGrpSpPr>
        <p:cNvPr id="1" name=""/>
        <p:cNvGrpSpPr/>
        <p:nvPr/>
      </p:nvGrpSpPr>
      <p:grpSpPr>
        <a:xfrm>
          <a:off x="0" y="0"/>
          <a:ext cx="0" cy="0"/>
          <a:chOff x="0" y="0"/>
          <a:chExt cx="0" cy="0"/>
        </a:xfrm>
      </p:grpSpPr>
      <p:sp>
        <p:nvSpPr>
          <p:cNvPr id="14" name="Content Placeholder"/>
          <p:cNvSpPr>
            <a:spLocks noGrp="1"/>
          </p:cNvSpPr>
          <p:nvPr>
            <p:ph sz="quarter" idx="19"/>
          </p:nvPr>
        </p:nvSpPr>
        <p:spPr>
          <a:xfrm>
            <a:off x="381000" y="1733015"/>
            <a:ext cx="11403014" cy="4366800"/>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Heading"/>
          <p:cNvSpPr>
            <a:spLocks noGrp="1"/>
          </p:cNvSpPr>
          <p:nvPr>
            <p:ph type="body" sz="quarter" idx="18" hasCustomPrompt="1"/>
          </p:nvPr>
        </p:nvSpPr>
        <p:spPr>
          <a:xfrm>
            <a:off x="288096" y="1350296"/>
            <a:ext cx="11495918" cy="381000"/>
          </a:xfrm>
        </p:spPr>
        <p:txBody>
          <a:bodyPr>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subtitle</a:t>
            </a:r>
          </a:p>
        </p:txBody>
      </p:sp>
      <p:sp>
        <p:nvSpPr>
          <p:cNvPr id="12"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13" name="Subtitle"/>
          <p:cNvSpPr>
            <a:spLocks noGrp="1"/>
          </p:cNvSpPr>
          <p:nvPr>
            <p:ph type="body" sz="quarter" idx="13" hasCustomPrompt="1"/>
          </p:nvPr>
        </p:nvSpPr>
        <p:spPr>
          <a:xfrm>
            <a:off x="281746" y="704332"/>
            <a:ext cx="11495918" cy="381000"/>
          </a:xfrm>
        </p:spPr>
        <p:txBody>
          <a:bodyPr anchor="ctr">
            <a:noAutofit/>
          </a:bodyPr>
          <a:lstStyle>
            <a:lvl1pPr marL="0" indent="0">
              <a:spcBef>
                <a:spcPts val="0"/>
              </a:spcBef>
              <a:buNone/>
              <a:defRPr sz="2400"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subtitle</a:t>
            </a:r>
          </a:p>
        </p:txBody>
      </p:sp>
      <p:sp>
        <p:nvSpPr>
          <p:cNvPr id="4" name="Title"/>
          <p:cNvSpPr>
            <a:spLocks noGrp="1"/>
          </p:cNvSpPr>
          <p:nvPr>
            <p:ph type="title"/>
          </p:nvPr>
        </p:nvSpPr>
        <p:spPr>
          <a:xfrm>
            <a:off x="285742" y="391852"/>
            <a:ext cx="11498271" cy="401362"/>
          </a:xfrm>
          <a:ln w="12700" cap="flat" cmpd="sng" algn="ctr">
            <a:noFill/>
            <a:prstDash val="solid"/>
            <a:miter lim="800000"/>
            <a:headEnd type="none" w="med" len="med"/>
            <a:tailEnd type="none" w="med" len="med"/>
          </a:ln>
        </p:spPr>
        <p:txBody>
          <a:bodyPr/>
          <a:lstStyle/>
          <a:p>
            <a:r>
              <a:rPr lang="en-US"/>
              <a:t>Click to edit Master title style</a:t>
            </a:r>
            <a:endParaRPr lang="en-US" dirty="0"/>
          </a:p>
        </p:txBody>
      </p:sp>
      <p:sp>
        <p:nvSpPr>
          <p:cNvPr id="3" name="Slide Number Placeholder"/>
          <p:cNvSpPr>
            <a:spLocks noGrp="1"/>
          </p:cNvSpPr>
          <p:nvPr>
            <p:ph type="sldNum" sz="quarter" idx="21"/>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20"/>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6" name="Content Placeholder 2"/>
          <p:cNvSpPr>
            <a:spLocks noGrp="1"/>
          </p:cNvSpPr>
          <p:nvPr>
            <p:ph sz="quarter" idx="18"/>
          </p:nvPr>
        </p:nvSpPr>
        <p:spPr>
          <a:xfrm>
            <a:off x="6260021" y="995363"/>
            <a:ext cx="5523992" cy="5100637"/>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
          <p:cNvSpPr>
            <a:spLocks noGrp="1"/>
          </p:cNvSpPr>
          <p:nvPr>
            <p:ph sz="quarter" idx="17"/>
          </p:nvPr>
        </p:nvSpPr>
        <p:spPr>
          <a:xfrm>
            <a:off x="385100" y="995363"/>
            <a:ext cx="5523992" cy="5100637"/>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18" name="Title"/>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p:cNvSpPr>
            <a:spLocks noGrp="1"/>
          </p:cNvSpPr>
          <p:nvPr>
            <p:ph type="sldNum" sz="quarter" idx="20"/>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19"/>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Subtitle">
    <p:spTree>
      <p:nvGrpSpPr>
        <p:cNvPr id="1" name=""/>
        <p:cNvGrpSpPr/>
        <p:nvPr/>
      </p:nvGrpSpPr>
      <p:grpSpPr>
        <a:xfrm>
          <a:off x="0" y="0"/>
          <a:ext cx="0" cy="0"/>
          <a:chOff x="0" y="0"/>
          <a:chExt cx="0" cy="0"/>
        </a:xfrm>
      </p:grpSpPr>
      <p:sp>
        <p:nvSpPr>
          <p:cNvPr id="28" name="Content Placeholder 2"/>
          <p:cNvSpPr>
            <a:spLocks noGrp="1"/>
          </p:cNvSpPr>
          <p:nvPr>
            <p:ph sz="quarter" idx="25"/>
          </p:nvPr>
        </p:nvSpPr>
        <p:spPr>
          <a:xfrm>
            <a:off x="6358729" y="1358232"/>
            <a:ext cx="5416903" cy="4737731"/>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
          <p:cNvSpPr>
            <a:spLocks noGrp="1"/>
          </p:cNvSpPr>
          <p:nvPr>
            <p:ph sz="quarter" idx="22"/>
          </p:nvPr>
        </p:nvSpPr>
        <p:spPr>
          <a:xfrm>
            <a:off x="381000" y="1358232"/>
            <a:ext cx="5416903" cy="4737731"/>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p:cNvSpPr>
            <a:spLocks noGrp="1"/>
          </p:cNvSpPr>
          <p:nvPr>
            <p:ph type="body" sz="quarter" idx="13" hasCustomPrompt="1"/>
          </p:nvPr>
        </p:nvSpPr>
        <p:spPr>
          <a:xfrm>
            <a:off x="281746" y="704332"/>
            <a:ext cx="11493803"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1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4" name="Title"/>
          <p:cNvSpPr>
            <a:spLocks noGrp="1"/>
          </p:cNvSpPr>
          <p:nvPr>
            <p:ph type="title"/>
          </p:nvPr>
        </p:nvSpPr>
        <p:spPr/>
        <p:txBody>
          <a:bodyPr/>
          <a:lstStyle/>
          <a:p>
            <a:r>
              <a:rPr lang="en-US"/>
              <a:t>Click to edit Master title style</a:t>
            </a:r>
            <a:endParaRPr lang="en-US" dirty="0"/>
          </a:p>
        </p:txBody>
      </p:sp>
      <p:sp>
        <p:nvSpPr>
          <p:cNvPr id="3" name="Slide Number Placeholder"/>
          <p:cNvSpPr>
            <a:spLocks noGrp="1"/>
          </p:cNvSpPr>
          <p:nvPr>
            <p:ph type="sldNum" sz="quarter" idx="27"/>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26"/>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and Headings">
    <p:spTree>
      <p:nvGrpSpPr>
        <p:cNvPr id="1" name=""/>
        <p:cNvGrpSpPr/>
        <p:nvPr/>
      </p:nvGrpSpPr>
      <p:grpSpPr>
        <a:xfrm>
          <a:off x="0" y="0"/>
          <a:ext cx="0" cy="0"/>
          <a:chOff x="0" y="0"/>
          <a:chExt cx="0" cy="0"/>
        </a:xfrm>
      </p:grpSpPr>
      <p:sp>
        <p:nvSpPr>
          <p:cNvPr id="18" name="Rectangle 17"/>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0"/>
            </a:endParaRPr>
          </a:p>
        </p:txBody>
      </p:sp>
      <p:sp>
        <p:nvSpPr>
          <p:cNvPr id="22" name="Content Placeholder 14"/>
          <p:cNvSpPr>
            <a:spLocks noGrp="1"/>
          </p:cNvSpPr>
          <p:nvPr>
            <p:ph sz="quarter" idx="17"/>
          </p:nvPr>
        </p:nvSpPr>
        <p:spPr>
          <a:xfrm>
            <a:off x="384003" y="1376363"/>
            <a:ext cx="5418000" cy="4719637"/>
          </a:xfrm>
          <a:ln>
            <a:noFill/>
            <a:miter lim="800000"/>
          </a:ln>
        </p:spPr>
        <p:txBody>
          <a:bodyPr lIns="0" rIns="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p:cNvSpPr>
            <a:spLocks noGrp="1"/>
          </p:cNvSpPr>
          <p:nvPr>
            <p:ph type="body" sz="quarter" idx="19" hasCustomPrompt="1"/>
          </p:nvPr>
        </p:nvSpPr>
        <p:spPr>
          <a:xfrm>
            <a:off x="288095" y="995363"/>
            <a:ext cx="551390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5" name="Content Placeholder 14"/>
          <p:cNvSpPr>
            <a:spLocks noGrp="1"/>
          </p:cNvSpPr>
          <p:nvPr>
            <p:ph sz="quarter" idx="20"/>
          </p:nvPr>
        </p:nvSpPr>
        <p:spPr>
          <a:xfrm>
            <a:off x="6356308" y="1376363"/>
            <a:ext cx="5418000" cy="4719637"/>
          </a:xfrm>
          <a:ln>
            <a:noFill/>
            <a:miter lim="800000"/>
          </a:ln>
        </p:spPr>
        <p:txBody>
          <a:bodyPr lIns="0" rIns="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7"/>
          <p:cNvSpPr>
            <a:spLocks noGrp="1"/>
          </p:cNvSpPr>
          <p:nvPr>
            <p:ph type="body" sz="quarter" idx="21" hasCustomPrompt="1"/>
          </p:nvPr>
        </p:nvSpPr>
        <p:spPr>
          <a:xfrm>
            <a:off x="6260400" y="995363"/>
            <a:ext cx="551390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pic>
        <p:nvPicPr>
          <p:cNvPr id="27" name="Picture 26"/>
          <p:cNvPicPr>
            <a:picLocks noChangeAspect="1"/>
          </p:cNvPicPr>
          <p:nvPr userDrawn="1"/>
        </p:nvPicPr>
        <p:blipFill>
          <a:blip r:embed="rId2" cstate="print"/>
          <a:stretch>
            <a:fillRect/>
          </a:stretch>
        </p:blipFill>
        <p:spPr>
          <a:xfrm>
            <a:off x="381000" y="6246014"/>
            <a:ext cx="954000" cy="274320"/>
          </a:xfrm>
          <a:prstGeom prst="rect">
            <a:avLst/>
          </a:prstGeom>
        </p:spPr>
      </p:pic>
      <p:sp>
        <p:nvSpPr>
          <p:cNvPr id="2" name="Footer Placeholder 1"/>
          <p:cNvSpPr>
            <a:spLocks noGrp="1"/>
          </p:cNvSpPr>
          <p:nvPr>
            <p:ph type="ftr" sz="quarter" idx="22"/>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23"/>
          </p:nvPr>
        </p:nvSpPr>
        <p:spPr/>
        <p:txBody>
          <a:bodyPr/>
          <a:lstStyle>
            <a:lvl1pPr>
              <a:defRPr>
                <a:latin typeface="MetricHPE" panose="020B0503030202060203" pitchFamily="34" charset="0"/>
              </a:defRPr>
            </a:lvl1pPr>
          </a:lstStyle>
          <a:p>
            <a:pPr defTabSz="1088390">
              <a:buFontTx/>
              <a:buBlip>
                <a:blip r:embed="rId3"/>
              </a:buBlip>
            </a:pPr>
            <a:fld id="{104FC826-72BB-4AF1-BA01-A94F7396A7DC}" type="slidenum">
              <a:rPr lang="en-US" smtClean="0"/>
              <a:t>‹#›</a:t>
            </a:fld>
            <a:endParaRPr lang="en-US" dirty="0"/>
          </a:p>
        </p:txBody>
      </p:sp>
      <p:sp>
        <p:nvSpPr>
          <p:cNvPr id="4" name="Title 3"/>
          <p:cNvSpPr>
            <a:spLocks noGrp="1"/>
          </p:cNvSpPr>
          <p:nvPr>
            <p:ph type="title"/>
          </p:nvPr>
        </p:nvSpPr>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28" name="Content Placeholder 2"/>
          <p:cNvSpPr>
            <a:spLocks noGrp="1"/>
          </p:cNvSpPr>
          <p:nvPr>
            <p:ph sz="quarter" idx="25"/>
          </p:nvPr>
        </p:nvSpPr>
        <p:spPr>
          <a:xfrm>
            <a:off x="6358729" y="1739233"/>
            <a:ext cx="5416903" cy="435673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Heading 2"/>
          <p:cNvSpPr>
            <a:spLocks noGrp="1"/>
          </p:cNvSpPr>
          <p:nvPr>
            <p:ph type="body" sz="quarter" idx="21" hasCustomPrompt="1"/>
          </p:nvPr>
        </p:nvSpPr>
        <p:spPr>
          <a:xfrm>
            <a:off x="6261641" y="1358232"/>
            <a:ext cx="5513908"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1" name="Content Placeholder 1"/>
          <p:cNvSpPr>
            <a:spLocks noGrp="1"/>
          </p:cNvSpPr>
          <p:nvPr>
            <p:ph sz="quarter" idx="22"/>
          </p:nvPr>
        </p:nvSpPr>
        <p:spPr>
          <a:xfrm>
            <a:off x="385100" y="1739233"/>
            <a:ext cx="5416903" cy="435673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Heading 1"/>
          <p:cNvSpPr>
            <a:spLocks noGrp="1"/>
          </p:cNvSpPr>
          <p:nvPr>
            <p:ph type="body" sz="quarter" idx="23" hasCustomPrompt="1"/>
          </p:nvPr>
        </p:nvSpPr>
        <p:spPr>
          <a:xfrm>
            <a:off x="288095" y="1358232"/>
            <a:ext cx="5513908"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1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n-lt"/>
            </a:endParaRPr>
          </a:p>
        </p:txBody>
      </p:sp>
      <p:sp>
        <p:nvSpPr>
          <p:cNvPr id="15" name="Subtitle"/>
          <p:cNvSpPr>
            <a:spLocks noGrp="1"/>
          </p:cNvSpPr>
          <p:nvPr>
            <p:ph type="body" sz="quarter" idx="13" hasCustomPrompt="1"/>
          </p:nvPr>
        </p:nvSpPr>
        <p:spPr>
          <a:xfrm>
            <a:off x="281746" y="704332"/>
            <a:ext cx="11493803"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4" name="Title"/>
          <p:cNvSpPr>
            <a:spLocks noGrp="1"/>
          </p:cNvSpPr>
          <p:nvPr>
            <p:ph type="title"/>
          </p:nvPr>
        </p:nvSpPr>
        <p:spPr/>
        <p:txBody>
          <a:bodyPr/>
          <a:lstStyle/>
          <a:p>
            <a:r>
              <a:rPr lang="en-US"/>
              <a:t>Click to edit Master title style</a:t>
            </a:r>
            <a:endParaRPr lang="en-US" dirty="0"/>
          </a:p>
        </p:txBody>
      </p:sp>
      <p:sp>
        <p:nvSpPr>
          <p:cNvPr id="3" name="Slide Number Placeholder"/>
          <p:cNvSpPr>
            <a:spLocks noGrp="1"/>
          </p:cNvSpPr>
          <p:nvPr>
            <p:ph type="sldNum" sz="quarter" idx="27"/>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26"/>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Dark Picture">
    <p:bg>
      <p:bgPr>
        <a:solidFill>
          <a:schemeClr val="tx1"/>
        </a:solidFill>
        <a:effectLst/>
      </p:bgPr>
    </p:bg>
    <p:spTree>
      <p:nvGrpSpPr>
        <p:cNvPr id="1" name=""/>
        <p:cNvGrpSpPr/>
        <p:nvPr/>
      </p:nvGrpSpPr>
      <p:grpSpPr>
        <a:xfrm>
          <a:off x="0" y="0"/>
          <a:ext cx="0" cy="0"/>
          <a:chOff x="0" y="0"/>
          <a:chExt cx="0" cy="0"/>
        </a:xfrm>
      </p:grpSpPr>
      <p:sp>
        <p:nvSpPr>
          <p:cNvPr id="17" name="Date"/>
          <p:cNvSpPr>
            <a:spLocks noGrp="1"/>
          </p:cNvSpPr>
          <p:nvPr userDrawn="1">
            <p:ph type="body" sz="quarter" idx="13" hasCustomPrompt="1"/>
          </p:nvPr>
        </p:nvSpPr>
        <p:spPr>
          <a:xfrm>
            <a:off x="284397" y="4577983"/>
            <a:ext cx="5489578" cy="339214"/>
          </a:xfrm>
        </p:spPr>
        <p:txBody>
          <a:bodyPr lIns="91440" tIns="91440" rIns="91440" bIns="91440">
            <a:noAutofit/>
          </a:bodyPr>
          <a:lstStyle>
            <a:lvl1pPr marL="0" indent="0">
              <a:spcBef>
                <a:spcPts val="0"/>
              </a:spcBef>
              <a:buNone/>
              <a:defRPr sz="2200" baseline="0">
                <a:solidFill>
                  <a:schemeClr val="bg1"/>
                </a:solidFill>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p>
        </p:txBody>
      </p:sp>
      <p:sp>
        <p:nvSpPr>
          <p:cNvPr id="16" name="Subtitle"/>
          <p:cNvSpPr>
            <a:spLocks noGrp="1"/>
          </p:cNvSpPr>
          <p:nvPr userDrawn="1">
            <p:ph type="subTitle" idx="1" hasCustomPrompt="1"/>
          </p:nvPr>
        </p:nvSpPr>
        <p:spPr>
          <a:xfrm>
            <a:off x="284397" y="4133088"/>
            <a:ext cx="8229600" cy="438912"/>
          </a:xfrm>
        </p:spPr>
        <p:txBody>
          <a:bodyPr lIns="91440" tIns="91440" rIns="91440" bIns="91440">
            <a:noAutofit/>
          </a:bodyPr>
          <a:lstStyle>
            <a:lvl1pPr marL="0" indent="0" algn="l">
              <a:spcBef>
                <a:spcPts val="0"/>
              </a:spcBef>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p>
        </p:txBody>
      </p:sp>
      <p:sp>
        <p:nvSpPr>
          <p:cNvPr id="18" name="Bar"/>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15" name="Title"/>
          <p:cNvSpPr>
            <a:spLocks noGrp="1"/>
          </p:cNvSpPr>
          <p:nvPr userDrawn="1">
            <p:ph type="title" hasCustomPrompt="1"/>
          </p:nvPr>
        </p:nvSpPr>
        <p:spPr>
          <a:xfrm>
            <a:off x="284397" y="1869197"/>
            <a:ext cx="11423555" cy="1905000"/>
          </a:xfrm>
        </p:spPr>
        <p:txBody>
          <a:bodyPr lIns="91440" tIns="91440" rIns="91440" bIns="91440" anchor="b"/>
          <a:lstStyle>
            <a:lvl1pPr>
              <a:lnSpc>
                <a:spcPct val="80000"/>
              </a:lnSpc>
              <a:defRPr sz="4400">
                <a:solidFill>
                  <a:schemeClr val="bg1"/>
                </a:solidFill>
                <a:latin typeface="+mj-lt"/>
              </a:defRPr>
            </a:lvl1pPr>
          </a:lstStyle>
          <a:p>
            <a:r>
              <a:rPr lang="en-US" dirty="0"/>
              <a:t>Click to edit</a:t>
            </a:r>
            <a:br>
              <a:rPr lang="en-US" dirty="0"/>
            </a:br>
            <a:r>
              <a:rPr lang="en-US" dirty="0"/>
              <a:t>master title style</a:t>
            </a:r>
          </a:p>
        </p:txBody>
      </p:sp>
      <p:sp>
        <p:nvSpPr>
          <p:cNvPr id="7" name="Footer Placeholder"/>
          <p:cNvSpPr>
            <a:spLocks noGrp="1"/>
          </p:cNvSpPr>
          <p:nvPr userDrawn="1">
            <p:ph type="ftr" sz="quarter" idx="14"/>
          </p:nvPr>
        </p:nvSpPr>
        <p:spPr>
          <a:xfrm>
            <a:off x="4374720" y="6129337"/>
            <a:ext cx="7481160" cy="411581"/>
          </a:xfrm>
        </p:spPr>
        <p:txBody>
          <a:bodyPr/>
          <a:lstStyle>
            <a:lvl1pPr>
              <a:defRPr>
                <a:solidFill>
                  <a:schemeClr val="bg2"/>
                </a:solidFill>
                <a:latin typeface="+mn-lt"/>
              </a:defRPr>
            </a:lvl1pPr>
          </a:lstStyle>
          <a:p>
            <a:r>
              <a:rPr lang="en-US" dirty="0"/>
              <a:t>CONFIDENTIAL | AUTHORIZED </a:t>
            </a:r>
          </a:p>
        </p:txBody>
      </p:sp>
      <p:grpSp>
        <p:nvGrpSpPr>
          <p:cNvPr id="10" name="Logo"/>
          <p:cNvGrpSpPr>
            <a:grpSpLocks noChangeAspect="1"/>
          </p:cNvGrpSpPr>
          <p:nvPr userDrawn="1"/>
        </p:nvGrpSpPr>
        <p:grpSpPr>
          <a:xfrm>
            <a:off x="393523" y="381956"/>
            <a:ext cx="2218745" cy="893759"/>
            <a:chOff x="393523" y="381956"/>
            <a:chExt cx="2218745" cy="893759"/>
          </a:xfrm>
        </p:grpSpPr>
        <p:sp>
          <p:nvSpPr>
            <p:cNvPr id="13" name="Element"/>
            <p:cNvSpPr>
              <a:spLocks noEditPoints="1"/>
            </p:cNvSpPr>
            <p:nvPr/>
          </p:nvSpPr>
          <p:spPr bwMode="auto">
            <a:xfrm>
              <a:off x="393523" y="381956"/>
              <a:ext cx="759854" cy="211008"/>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1A982"/>
            </a:solidFill>
            <a:ln>
              <a:noFill/>
            </a:ln>
          </p:spPr>
          <p:txBody>
            <a:bodyPr vert="horz" wrap="square" lIns="91440" tIns="45720" rIns="91440" bIns="45720" numCol="1" anchor="t" anchorCtr="0" compatLnSpc="1"/>
            <a:lstStyle/>
            <a:p>
              <a:endParaRPr lang="en-US" dirty="0">
                <a:latin typeface="MetricHPE Black" panose="020B0803030202060203" pitchFamily="34" charset="0"/>
              </a:endParaRPr>
            </a:p>
          </p:txBody>
        </p:sp>
        <p:sp>
          <p:nvSpPr>
            <p:cNvPr id="14" name="Wordmark"/>
            <p:cNvSpPr>
              <a:spLocks noEditPoints="1"/>
            </p:cNvSpPr>
            <p:nvPr/>
          </p:nvSpPr>
          <p:spPr bwMode="auto">
            <a:xfrm>
              <a:off x="393523" y="730052"/>
              <a:ext cx="2218745" cy="545663"/>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bg1"/>
            </a:solidFill>
            <a:ln>
              <a:noFill/>
            </a:ln>
          </p:spPr>
          <p:txBody>
            <a:bodyPr vert="horz" wrap="square" lIns="91440" tIns="45720" rIns="91440" bIns="45720" numCol="1" anchor="t" anchorCtr="0" compatLnSpc="1"/>
            <a:lstStyle/>
            <a:p>
              <a:endParaRPr lang="en-US" dirty="0">
                <a:latin typeface="MetricHPE Black" panose="020B0803030202060203"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0" name="Content Placeholder 3"/>
          <p:cNvSpPr>
            <a:spLocks noGrp="1"/>
          </p:cNvSpPr>
          <p:nvPr>
            <p:ph sz="quarter" idx="19"/>
          </p:nvPr>
        </p:nvSpPr>
        <p:spPr>
          <a:xfrm>
            <a:off x="8152474" y="996365"/>
            <a:ext cx="3628711" cy="5099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sz="quarter" idx="18"/>
          </p:nvPr>
        </p:nvSpPr>
        <p:spPr>
          <a:xfrm>
            <a:off x="4268787" y="996365"/>
            <a:ext cx="3628711" cy="5099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
          <p:cNvSpPr>
            <a:spLocks noGrp="1"/>
          </p:cNvSpPr>
          <p:nvPr>
            <p:ph sz="quarter" idx="17"/>
          </p:nvPr>
        </p:nvSpPr>
        <p:spPr>
          <a:xfrm>
            <a:off x="385100" y="996365"/>
            <a:ext cx="3628711" cy="5099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4" name="Title"/>
          <p:cNvSpPr>
            <a:spLocks noGrp="1"/>
          </p:cNvSpPr>
          <p:nvPr>
            <p:ph type="title"/>
          </p:nvPr>
        </p:nvSpPr>
        <p:spPr/>
        <p:txBody>
          <a:bodyPr/>
          <a:lstStyle/>
          <a:p>
            <a:r>
              <a:rPr lang="en-US"/>
              <a:t>Click to edit Master title style</a:t>
            </a:r>
            <a:endParaRPr lang="en-US" dirty="0"/>
          </a:p>
        </p:txBody>
      </p:sp>
      <p:sp>
        <p:nvSpPr>
          <p:cNvPr id="3" name="Slide Number Placeholder"/>
          <p:cNvSpPr>
            <a:spLocks noGrp="1"/>
          </p:cNvSpPr>
          <p:nvPr>
            <p:ph type="sldNum" sz="quarter" idx="21"/>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20"/>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Subtitle">
    <p:spTree>
      <p:nvGrpSpPr>
        <p:cNvPr id="1" name=""/>
        <p:cNvGrpSpPr/>
        <p:nvPr/>
      </p:nvGrpSpPr>
      <p:grpSpPr>
        <a:xfrm>
          <a:off x="0" y="0"/>
          <a:ext cx="0" cy="0"/>
          <a:chOff x="0" y="0"/>
          <a:chExt cx="0" cy="0"/>
        </a:xfrm>
      </p:grpSpPr>
      <p:sp>
        <p:nvSpPr>
          <p:cNvPr id="14" name="Subtitle"/>
          <p:cNvSpPr>
            <a:spLocks noGrp="1"/>
          </p:cNvSpPr>
          <p:nvPr>
            <p:ph type="body" sz="quarter" idx="13" hasCustomPrompt="1"/>
          </p:nvPr>
        </p:nvSpPr>
        <p:spPr>
          <a:xfrm>
            <a:off x="281746" y="704332"/>
            <a:ext cx="11498270"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2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n-lt"/>
            </a:endParaRPr>
          </a:p>
        </p:txBody>
      </p:sp>
      <p:sp>
        <p:nvSpPr>
          <p:cNvPr id="4" name="Title"/>
          <p:cNvSpPr>
            <a:spLocks noGrp="1"/>
          </p:cNvSpPr>
          <p:nvPr>
            <p:ph type="title"/>
          </p:nvPr>
        </p:nvSpPr>
        <p:spPr/>
        <p:txBody>
          <a:bodyPr/>
          <a:lstStyle/>
          <a:p>
            <a:r>
              <a:rPr lang="en-US"/>
              <a:t>Click to edit Master title style</a:t>
            </a:r>
            <a:endParaRPr lang="en-US" dirty="0"/>
          </a:p>
        </p:txBody>
      </p:sp>
      <p:sp>
        <p:nvSpPr>
          <p:cNvPr id="19" name="Content Placeholder 3"/>
          <p:cNvSpPr>
            <a:spLocks noGrp="1"/>
          </p:cNvSpPr>
          <p:nvPr>
            <p:ph sz="quarter" idx="22"/>
          </p:nvPr>
        </p:nvSpPr>
        <p:spPr>
          <a:xfrm>
            <a:off x="8146122" y="1365166"/>
            <a:ext cx="3628710" cy="473400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sz="quarter" idx="18"/>
          </p:nvPr>
        </p:nvSpPr>
        <p:spPr>
          <a:xfrm>
            <a:off x="4265611" y="1365166"/>
            <a:ext cx="3628710" cy="473439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Content Placeholder 1"/>
          <p:cNvSpPr>
            <a:spLocks noGrp="1"/>
          </p:cNvSpPr>
          <p:nvPr>
            <p:ph sz="quarter" idx="17"/>
          </p:nvPr>
        </p:nvSpPr>
        <p:spPr>
          <a:xfrm>
            <a:off x="385100" y="1365166"/>
            <a:ext cx="3628710" cy="473400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p:cNvSpPr>
            <a:spLocks noGrp="1"/>
          </p:cNvSpPr>
          <p:nvPr>
            <p:ph type="ftr" sz="quarter" idx="23"/>
          </p:nvPr>
        </p:nvSpPr>
        <p:spPr/>
        <p:txBody>
          <a:bodyPr/>
          <a:lstStyle/>
          <a:p>
            <a:r>
              <a:rPr lang="en-US" dirty="0"/>
              <a:t>CONFIDENTIAL | AUTHORIZED </a:t>
            </a:r>
          </a:p>
        </p:txBody>
      </p:sp>
      <p:sp>
        <p:nvSpPr>
          <p:cNvPr id="3" name="Slide Number Placeholder"/>
          <p:cNvSpPr>
            <a:spLocks noGrp="1"/>
          </p:cNvSpPr>
          <p:nvPr>
            <p:ph type="sldNum" sz="quarter" idx="24"/>
          </p:nvPr>
        </p:nvSpPr>
        <p:spPr/>
        <p:txBody>
          <a:bodyPr/>
          <a:lstStyle/>
          <a:p>
            <a:pPr defTabSz="1088390"/>
            <a:fld id="{104FC826-72BB-4AF1-BA01-A94F7396A7DC}"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26" name="Content Placeholder 3"/>
          <p:cNvSpPr>
            <a:spLocks noGrp="1"/>
          </p:cNvSpPr>
          <p:nvPr>
            <p:ph sz="quarter" idx="22"/>
          </p:nvPr>
        </p:nvSpPr>
        <p:spPr>
          <a:xfrm>
            <a:off x="8146122" y="1377365"/>
            <a:ext cx="3628710" cy="4718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Heading 3"/>
          <p:cNvSpPr>
            <a:spLocks noGrp="1"/>
          </p:cNvSpPr>
          <p:nvPr>
            <p:ph type="body" sz="quarter" idx="21" hasCustomPrompt="1"/>
          </p:nvPr>
        </p:nvSpPr>
        <p:spPr>
          <a:xfrm>
            <a:off x="8048832" y="996365"/>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5" name="Content Placeholder 2"/>
          <p:cNvSpPr>
            <a:spLocks noGrp="1"/>
          </p:cNvSpPr>
          <p:nvPr>
            <p:ph sz="quarter" idx="18"/>
          </p:nvPr>
        </p:nvSpPr>
        <p:spPr>
          <a:xfrm>
            <a:off x="4265611" y="1377365"/>
            <a:ext cx="3628710" cy="4718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Heading 2"/>
          <p:cNvSpPr>
            <a:spLocks noGrp="1"/>
          </p:cNvSpPr>
          <p:nvPr>
            <p:ph type="body" sz="quarter" idx="23" hasCustomPrompt="1"/>
          </p:nvPr>
        </p:nvSpPr>
        <p:spPr>
          <a:xfrm>
            <a:off x="4168321" y="996365"/>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4" name="Content Placeholder 1"/>
          <p:cNvSpPr>
            <a:spLocks noGrp="1"/>
          </p:cNvSpPr>
          <p:nvPr>
            <p:ph sz="quarter" idx="17"/>
          </p:nvPr>
        </p:nvSpPr>
        <p:spPr>
          <a:xfrm>
            <a:off x="385100" y="1377365"/>
            <a:ext cx="3628710" cy="4718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Heading 1"/>
          <p:cNvSpPr>
            <a:spLocks noGrp="1"/>
          </p:cNvSpPr>
          <p:nvPr>
            <p:ph type="body" sz="quarter" idx="19" hasCustomPrompt="1"/>
          </p:nvPr>
        </p:nvSpPr>
        <p:spPr>
          <a:xfrm>
            <a:off x="287427" y="996365"/>
            <a:ext cx="3726383"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16"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4" name="Title"/>
          <p:cNvSpPr>
            <a:spLocks noGrp="1"/>
          </p:cNvSpPr>
          <p:nvPr>
            <p:ph type="title"/>
          </p:nvPr>
        </p:nvSpPr>
        <p:spPr/>
        <p:txBody>
          <a:bodyPr/>
          <a:lstStyle/>
          <a:p>
            <a:r>
              <a:rPr lang="en-US"/>
              <a:t>Click to edit Master title style</a:t>
            </a:r>
            <a:endParaRPr lang="en-US" dirty="0"/>
          </a:p>
        </p:txBody>
      </p:sp>
      <p:sp>
        <p:nvSpPr>
          <p:cNvPr id="3" name="Slide Number Placeholder"/>
          <p:cNvSpPr>
            <a:spLocks noGrp="1"/>
          </p:cNvSpPr>
          <p:nvPr>
            <p:ph type="sldNum" sz="quarter" idx="25"/>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24"/>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19" name="Content Placeholder 3"/>
          <p:cNvSpPr>
            <a:spLocks noGrp="1"/>
          </p:cNvSpPr>
          <p:nvPr>
            <p:ph sz="quarter" idx="22"/>
          </p:nvPr>
        </p:nvSpPr>
        <p:spPr>
          <a:xfrm>
            <a:off x="8146122" y="1747514"/>
            <a:ext cx="3628710" cy="4352042"/>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Heading 3"/>
          <p:cNvSpPr>
            <a:spLocks noGrp="1"/>
          </p:cNvSpPr>
          <p:nvPr>
            <p:ph type="body" sz="quarter" idx="21" hasCustomPrompt="1"/>
          </p:nvPr>
        </p:nvSpPr>
        <p:spPr>
          <a:xfrm>
            <a:off x="8048832" y="1365166"/>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18" name="Content Placeholder 2"/>
          <p:cNvSpPr>
            <a:spLocks noGrp="1"/>
          </p:cNvSpPr>
          <p:nvPr>
            <p:ph sz="quarter" idx="18"/>
          </p:nvPr>
        </p:nvSpPr>
        <p:spPr>
          <a:xfrm>
            <a:off x="4265611" y="1747514"/>
            <a:ext cx="3628710" cy="4352042"/>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Heading 2"/>
          <p:cNvSpPr>
            <a:spLocks noGrp="1"/>
          </p:cNvSpPr>
          <p:nvPr>
            <p:ph type="body" sz="quarter" idx="23" hasCustomPrompt="1"/>
          </p:nvPr>
        </p:nvSpPr>
        <p:spPr>
          <a:xfrm>
            <a:off x="4168321" y="1365166"/>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31" name="Content Placeholder 1"/>
          <p:cNvSpPr>
            <a:spLocks noGrp="1"/>
          </p:cNvSpPr>
          <p:nvPr>
            <p:ph sz="quarter" idx="17"/>
          </p:nvPr>
        </p:nvSpPr>
        <p:spPr>
          <a:xfrm>
            <a:off x="385100" y="1747514"/>
            <a:ext cx="3628710" cy="4352042"/>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Heading 1"/>
          <p:cNvSpPr>
            <a:spLocks noGrp="1"/>
          </p:cNvSpPr>
          <p:nvPr>
            <p:ph type="body" sz="quarter" idx="19" hasCustomPrompt="1"/>
          </p:nvPr>
        </p:nvSpPr>
        <p:spPr>
          <a:xfrm>
            <a:off x="287427" y="1365166"/>
            <a:ext cx="3726383"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n-lt"/>
            </a:endParaRPr>
          </a:p>
        </p:txBody>
      </p:sp>
      <p:sp>
        <p:nvSpPr>
          <p:cNvPr id="14" name="Subtitle"/>
          <p:cNvSpPr>
            <a:spLocks noGrp="1"/>
          </p:cNvSpPr>
          <p:nvPr>
            <p:ph type="body" sz="quarter" idx="13" hasCustomPrompt="1"/>
          </p:nvPr>
        </p:nvSpPr>
        <p:spPr>
          <a:xfrm>
            <a:off x="281746" y="704332"/>
            <a:ext cx="11498270"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4" name="Title"/>
          <p:cNvSpPr>
            <a:spLocks noGrp="1"/>
          </p:cNvSpPr>
          <p:nvPr>
            <p:ph type="title"/>
          </p:nvPr>
        </p:nvSpPr>
        <p:spPr/>
        <p:txBody>
          <a:bodyPr/>
          <a:lstStyle/>
          <a:p>
            <a:r>
              <a:rPr lang="en-US"/>
              <a:t>Click to edit Master title style</a:t>
            </a:r>
            <a:endParaRPr lang="en-US" dirty="0"/>
          </a:p>
        </p:txBody>
      </p:sp>
      <p:sp>
        <p:nvSpPr>
          <p:cNvPr id="3" name="Slide Number Placeholder"/>
          <p:cNvSpPr>
            <a:spLocks noGrp="1"/>
          </p:cNvSpPr>
          <p:nvPr>
            <p:ph type="sldNum" sz="quarter" idx="25"/>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24"/>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4" name="Title"/>
          <p:cNvSpPr>
            <a:spLocks noGrp="1"/>
          </p:cNvSpPr>
          <p:nvPr>
            <p:ph type="title"/>
          </p:nvPr>
        </p:nvSpPr>
        <p:spPr/>
        <p:txBody>
          <a:bodyPr/>
          <a:lstStyle/>
          <a:p>
            <a:r>
              <a:rPr lang="en-US"/>
              <a:t>Click to edit Master title style</a:t>
            </a:r>
            <a:endParaRPr lang="en-US" dirty="0"/>
          </a:p>
        </p:txBody>
      </p:sp>
      <p:sp>
        <p:nvSpPr>
          <p:cNvPr id="3" name="Slide Number Placeholder"/>
          <p:cNvSpPr>
            <a:spLocks noGrp="1"/>
          </p:cNvSpPr>
          <p:nvPr>
            <p:ph type="sldNum" sz="quarter" idx="11"/>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10"/>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3" name="Subtitle"/>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10"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4"/>
          </p:nvPr>
        </p:nvSpPr>
        <p:spPr/>
        <p:txBody>
          <a:bodyPr/>
          <a:lstStyle/>
          <a:p>
            <a:r>
              <a:rPr lang="en-US" dirty="0"/>
              <a:t>CONFIDENTIAL | AUTHORIZED </a:t>
            </a:r>
          </a:p>
        </p:txBody>
      </p:sp>
      <p:sp>
        <p:nvSpPr>
          <p:cNvPr id="4" name="Slide Number Placeholder"/>
          <p:cNvSpPr>
            <a:spLocks noGrp="1"/>
          </p:cNvSpPr>
          <p:nvPr>
            <p:ph type="sldNum" sz="quarter" idx="15"/>
          </p:nvPr>
        </p:nvSpPr>
        <p:spPr/>
        <p:txBody>
          <a:bodyPr/>
          <a:lstStyle/>
          <a:p>
            <a:pPr defTabSz="1088390"/>
            <a:fld id="{104FC826-72BB-4AF1-BA01-A94F7396A7DC}"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2 Line">
    <p:spTree>
      <p:nvGrpSpPr>
        <p:cNvPr id="1" name=""/>
        <p:cNvGrpSpPr/>
        <p:nvPr/>
      </p:nvGrpSpPr>
      <p:grpSpPr>
        <a:xfrm>
          <a:off x="0" y="0"/>
          <a:ext cx="0" cy="0"/>
          <a:chOff x="0" y="0"/>
          <a:chExt cx="0" cy="0"/>
        </a:xfrm>
      </p:grpSpPr>
      <p:sp>
        <p:nvSpPr>
          <p:cNvPr id="15" name="Bar"/>
          <p:cNvSpPr/>
          <p:nvPr userDrawn="1"/>
        </p:nvSpPr>
        <p:spPr>
          <a:xfrm>
            <a:off x="385100" y="1337656"/>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17" name="Title"/>
          <p:cNvSpPr>
            <a:spLocks noGrp="1"/>
          </p:cNvSpPr>
          <p:nvPr>
            <p:ph type="title" hasCustomPrompt="1"/>
          </p:nvPr>
        </p:nvSpPr>
        <p:spPr>
          <a:xfrm>
            <a:off x="289123" y="398368"/>
            <a:ext cx="11494890" cy="868680"/>
          </a:xfrm>
        </p:spPr>
        <p:txBody>
          <a:bodyPr anchor="b"/>
          <a:lstStyle>
            <a:lvl1pPr>
              <a:defRPr/>
            </a:lvl1pPr>
          </a:lstStyle>
          <a:p>
            <a:r>
              <a:rPr lang="en-US" dirty="0"/>
              <a:t>Click to Add</a:t>
            </a:r>
            <a:br>
              <a:rPr lang="en-US" dirty="0"/>
            </a:br>
            <a:r>
              <a:rPr lang="en-US" dirty="0"/>
              <a:t>Two-Line Title</a:t>
            </a:r>
          </a:p>
        </p:txBody>
      </p:sp>
      <p:sp>
        <p:nvSpPr>
          <p:cNvPr id="3" name="Slide Number Placeholder"/>
          <p:cNvSpPr>
            <a:spLocks noGrp="1"/>
          </p:cNvSpPr>
          <p:nvPr>
            <p:ph type="sldNum" sz="quarter" idx="11"/>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10"/>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Subtitle, 2 Line">
    <p:spTree>
      <p:nvGrpSpPr>
        <p:cNvPr id="1" name=""/>
        <p:cNvGrpSpPr/>
        <p:nvPr/>
      </p:nvGrpSpPr>
      <p:grpSpPr>
        <a:xfrm>
          <a:off x="0" y="0"/>
          <a:ext cx="0" cy="0"/>
          <a:chOff x="0" y="0"/>
          <a:chExt cx="0" cy="0"/>
        </a:xfrm>
      </p:grpSpPr>
      <p:sp>
        <p:nvSpPr>
          <p:cNvPr id="9" name="Subtitle"/>
          <p:cNvSpPr>
            <a:spLocks noGrp="1"/>
          </p:cNvSpPr>
          <p:nvPr>
            <p:ph type="body" sz="quarter" idx="13" hasCustomPrompt="1"/>
          </p:nvPr>
        </p:nvSpPr>
        <p:spPr>
          <a:xfrm>
            <a:off x="281746" y="1178166"/>
            <a:ext cx="11529254"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10" name="Bar"/>
          <p:cNvSpPr/>
          <p:nvPr userDrawn="1"/>
        </p:nvSpPr>
        <p:spPr>
          <a:xfrm>
            <a:off x="385100" y="1663329"/>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22" name="Title"/>
          <p:cNvSpPr>
            <a:spLocks noGrp="1"/>
          </p:cNvSpPr>
          <p:nvPr>
            <p:ph type="title" hasCustomPrompt="1"/>
          </p:nvPr>
        </p:nvSpPr>
        <p:spPr>
          <a:xfrm>
            <a:off x="289123" y="398368"/>
            <a:ext cx="11494890" cy="868680"/>
          </a:xfrm>
        </p:spPr>
        <p:txBody>
          <a:bodyPr anchor="b"/>
          <a:lstStyle>
            <a:lvl1pPr>
              <a:defRPr/>
            </a:lvl1pPr>
          </a:lstStyle>
          <a:p>
            <a:r>
              <a:rPr lang="en-US" dirty="0"/>
              <a:t>Click to Add</a:t>
            </a:r>
            <a:br>
              <a:rPr lang="en-US" dirty="0"/>
            </a:br>
            <a:r>
              <a:rPr lang="en-US" dirty="0"/>
              <a:t>Two-Line Title</a:t>
            </a:r>
          </a:p>
        </p:txBody>
      </p:sp>
      <p:sp>
        <p:nvSpPr>
          <p:cNvPr id="3" name="Slide Number Placeholder"/>
          <p:cNvSpPr>
            <a:spLocks noGrp="1"/>
          </p:cNvSpPr>
          <p:nvPr>
            <p:ph type="sldNum" sz="quarter" idx="15"/>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14"/>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Left">
    <p:spTree>
      <p:nvGrpSpPr>
        <p:cNvPr id="1" name=""/>
        <p:cNvGrpSpPr/>
        <p:nvPr/>
      </p:nvGrpSpPr>
      <p:grpSpPr>
        <a:xfrm>
          <a:off x="0" y="0"/>
          <a:ext cx="0" cy="0"/>
          <a:chOff x="0" y="0"/>
          <a:chExt cx="0" cy="0"/>
        </a:xfrm>
      </p:grpSpPr>
      <p:sp>
        <p:nvSpPr>
          <p:cNvPr id="8" name="Bar"/>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3" y="2676894"/>
            <a:ext cx="3685309"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p:cNvSpPr>
            <a:spLocks noGrp="1"/>
          </p:cNvSpPr>
          <p:nvPr>
            <p:ph type="sldNum" sz="quarter" idx="11"/>
          </p:nvPr>
        </p:nvSpPr>
        <p:spPr/>
        <p:txBody>
          <a:bodyPr/>
          <a:lstStyle/>
          <a:p>
            <a:pPr defTabSz="1088390"/>
            <a:fld id="{104FC826-72BB-4AF1-BA01-A94F7396A7DC}" type="slidenum">
              <a:rPr lang="en-US" smtClean="0"/>
              <a:t>‹#›</a:t>
            </a:fld>
            <a:endParaRPr lang="en-US" dirty="0"/>
          </a:p>
        </p:txBody>
      </p:sp>
      <p:sp>
        <p:nvSpPr>
          <p:cNvPr id="3" name="Footer Placeholder"/>
          <p:cNvSpPr>
            <a:spLocks noGrp="1"/>
          </p:cNvSpPr>
          <p:nvPr>
            <p:ph type="ftr" sz="quarter" idx="10"/>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Left">
    <p:spTree>
      <p:nvGrpSpPr>
        <p:cNvPr id="1" name=""/>
        <p:cNvGrpSpPr/>
        <p:nvPr/>
      </p:nvGrpSpPr>
      <p:grpSpPr>
        <a:xfrm>
          <a:off x="0" y="0"/>
          <a:ext cx="0" cy="0"/>
          <a:chOff x="0" y="0"/>
          <a:chExt cx="0" cy="0"/>
        </a:xfrm>
      </p:grpSpPr>
      <p:sp>
        <p:nvSpPr>
          <p:cNvPr id="11" name="Content Placeholder"/>
          <p:cNvSpPr>
            <a:spLocks noGrp="1"/>
          </p:cNvSpPr>
          <p:nvPr>
            <p:ph sz="quarter" idx="13"/>
          </p:nvPr>
        </p:nvSpPr>
        <p:spPr>
          <a:xfrm>
            <a:off x="4076700" y="331788"/>
            <a:ext cx="7734300" cy="5764212"/>
          </a:xfrm>
        </p:spPr>
        <p:txBody>
          <a:bodyPr anchor="ct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2" y="2676894"/>
            <a:ext cx="3536373"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p:cNvSpPr>
            <a:spLocks noGrp="1"/>
          </p:cNvSpPr>
          <p:nvPr>
            <p:ph type="sldNum" sz="quarter" idx="15"/>
          </p:nvPr>
        </p:nvSpPr>
        <p:spPr/>
        <p:txBody>
          <a:bodyPr/>
          <a:lstStyle/>
          <a:p>
            <a:pPr defTabSz="1088390"/>
            <a:fld id="{104FC826-72BB-4AF1-BA01-A94F7396A7DC}" type="slidenum">
              <a:rPr lang="en-US" smtClean="0"/>
              <a:t>‹#›</a:t>
            </a:fld>
            <a:endParaRPr lang="en-US" dirty="0"/>
          </a:p>
        </p:txBody>
      </p:sp>
      <p:sp>
        <p:nvSpPr>
          <p:cNvPr id="3" name="Footer Placeholder"/>
          <p:cNvSpPr>
            <a:spLocks noGrp="1"/>
          </p:cNvSpPr>
          <p:nvPr>
            <p:ph type="ftr" sz="quarter" idx="14"/>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Light Picture">
    <p:bg>
      <p:bgPr>
        <a:solidFill>
          <a:schemeClr val="bg1"/>
        </a:solidFill>
        <a:effectLst/>
      </p:bgPr>
    </p:bg>
    <p:spTree>
      <p:nvGrpSpPr>
        <p:cNvPr id="1" name=""/>
        <p:cNvGrpSpPr/>
        <p:nvPr/>
      </p:nvGrpSpPr>
      <p:grpSpPr>
        <a:xfrm>
          <a:off x="0" y="0"/>
          <a:ext cx="0" cy="0"/>
          <a:chOff x="0" y="0"/>
          <a:chExt cx="0" cy="0"/>
        </a:xfrm>
      </p:grpSpPr>
      <p:sp>
        <p:nvSpPr>
          <p:cNvPr id="19" name="Date"/>
          <p:cNvSpPr>
            <a:spLocks noGrp="1"/>
          </p:cNvSpPr>
          <p:nvPr>
            <p:ph type="body" sz="quarter" idx="13" hasCustomPrompt="1"/>
          </p:nvPr>
        </p:nvSpPr>
        <p:spPr>
          <a:xfrm>
            <a:off x="290747" y="4577983"/>
            <a:ext cx="5489578" cy="339214"/>
          </a:xfrm>
        </p:spPr>
        <p:txBody>
          <a:bodyPr>
            <a:noAutofit/>
          </a:bodyPr>
          <a:lstStyle>
            <a:lvl1pPr marL="0" indent="0">
              <a:spcBef>
                <a:spcPts val="0"/>
              </a:spcBef>
              <a:buNone/>
              <a:defRPr sz="2200" baseline="0">
                <a:solidFill>
                  <a:schemeClr val="tx1"/>
                </a:solidFill>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p>
        </p:txBody>
      </p:sp>
      <p:sp>
        <p:nvSpPr>
          <p:cNvPr id="12" name="Subtitle"/>
          <p:cNvSpPr>
            <a:spLocks noGrp="1"/>
          </p:cNvSpPr>
          <p:nvPr>
            <p:ph type="subTitle" idx="1" hasCustomPrompt="1"/>
          </p:nvPr>
        </p:nvSpPr>
        <p:spPr>
          <a:xfrm>
            <a:off x="290747" y="4133088"/>
            <a:ext cx="8229600" cy="438912"/>
          </a:xfrm>
        </p:spPr>
        <p:txBody>
          <a:bodyPr>
            <a:noAutofit/>
          </a:bodyPr>
          <a:lstStyle>
            <a:lvl1pPr marL="0" indent="0" algn="l">
              <a:spcBef>
                <a:spcPts val="0"/>
              </a:spcBef>
              <a:buNone/>
              <a:defRPr sz="32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p>
        </p:txBody>
      </p:sp>
      <p:sp>
        <p:nvSpPr>
          <p:cNvPr id="18" name="Bar"/>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15" name="Title"/>
          <p:cNvSpPr>
            <a:spLocks noGrp="1"/>
          </p:cNvSpPr>
          <p:nvPr>
            <p:ph type="title" hasCustomPrompt="1"/>
          </p:nvPr>
        </p:nvSpPr>
        <p:spPr>
          <a:xfrm>
            <a:off x="290747" y="1869197"/>
            <a:ext cx="11423555" cy="1905000"/>
          </a:xfrm>
        </p:spPr>
        <p:txBody>
          <a:bodyPr anchor="b"/>
          <a:lstStyle>
            <a:lvl1pPr>
              <a:lnSpc>
                <a:spcPct val="80000"/>
              </a:lnSpc>
              <a:defRPr sz="4400">
                <a:solidFill>
                  <a:sysClr val="windowText" lastClr="000000"/>
                </a:solidFill>
              </a:defRPr>
            </a:lvl1pPr>
          </a:lstStyle>
          <a:p>
            <a:r>
              <a:rPr lang="en-US" dirty="0"/>
              <a:t>Click to edit</a:t>
            </a:r>
            <a:br>
              <a:rPr lang="en-US" dirty="0"/>
            </a:br>
            <a:r>
              <a:rPr lang="en-US" dirty="0"/>
              <a:t>master title style</a:t>
            </a:r>
          </a:p>
        </p:txBody>
      </p:sp>
      <p:sp>
        <p:nvSpPr>
          <p:cNvPr id="3" name="Footer Placeholder"/>
          <p:cNvSpPr>
            <a:spLocks noGrp="1"/>
          </p:cNvSpPr>
          <p:nvPr>
            <p:ph type="ftr" sz="quarter" idx="14"/>
          </p:nvPr>
        </p:nvSpPr>
        <p:spPr>
          <a:xfrm>
            <a:off x="4374720" y="6129337"/>
            <a:ext cx="7481160" cy="411581"/>
          </a:xfrm>
        </p:spPr>
        <p:txBody>
          <a:bodyPr/>
          <a:lstStyle>
            <a:lvl1pPr>
              <a:defRPr>
                <a:latin typeface="+mn-lt"/>
              </a:defRPr>
            </a:lvl1pPr>
          </a:lstStyle>
          <a:p>
            <a:r>
              <a:rPr lang="en-US" dirty="0"/>
              <a:t>CONFIDENTIAL | AUTHORIZED </a:t>
            </a:r>
          </a:p>
        </p:txBody>
      </p:sp>
      <p:grpSp>
        <p:nvGrpSpPr>
          <p:cNvPr id="16" name="Logo"/>
          <p:cNvGrpSpPr>
            <a:grpSpLocks noChangeAspect="1"/>
          </p:cNvGrpSpPr>
          <p:nvPr userDrawn="1"/>
        </p:nvGrpSpPr>
        <p:grpSpPr>
          <a:xfrm>
            <a:off x="393523" y="381956"/>
            <a:ext cx="2218745" cy="893759"/>
            <a:chOff x="393523" y="381956"/>
            <a:chExt cx="2218745" cy="893759"/>
          </a:xfrm>
        </p:grpSpPr>
        <p:sp>
          <p:nvSpPr>
            <p:cNvPr id="20" name="Element"/>
            <p:cNvSpPr>
              <a:spLocks noEditPoints="1"/>
            </p:cNvSpPr>
            <p:nvPr/>
          </p:nvSpPr>
          <p:spPr bwMode="auto">
            <a:xfrm>
              <a:off x="393523" y="381956"/>
              <a:ext cx="759854" cy="211008"/>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1A982"/>
            </a:solidFill>
            <a:ln>
              <a:noFill/>
            </a:ln>
          </p:spPr>
          <p:txBody>
            <a:bodyPr vert="horz" wrap="square" lIns="91440" tIns="45720" rIns="91440" bIns="45720" numCol="1" anchor="t" anchorCtr="0" compatLnSpc="1"/>
            <a:lstStyle/>
            <a:p>
              <a:endParaRPr lang="en-US" dirty="0">
                <a:latin typeface="MetricHPE Black" panose="020B0803030202060203" pitchFamily="34" charset="0"/>
              </a:endParaRPr>
            </a:p>
          </p:txBody>
        </p:sp>
        <p:sp>
          <p:nvSpPr>
            <p:cNvPr id="21" name="Wordmark"/>
            <p:cNvSpPr>
              <a:spLocks noEditPoints="1"/>
            </p:cNvSpPr>
            <p:nvPr/>
          </p:nvSpPr>
          <p:spPr bwMode="auto">
            <a:xfrm>
              <a:off x="393523" y="730052"/>
              <a:ext cx="2218745" cy="545663"/>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p:spPr>
          <p:txBody>
            <a:bodyPr vert="horz" wrap="square" lIns="91440" tIns="45720" rIns="91440" bIns="45720" numCol="1" anchor="t" anchorCtr="0" compatLnSpc="1"/>
            <a:lstStyle/>
            <a:p>
              <a:endParaRPr lang="en-US" dirty="0">
                <a:latin typeface="MetricHPE Black" panose="020B0803030202060203"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and Content, Left">
    <p:spTree>
      <p:nvGrpSpPr>
        <p:cNvPr id="1" name=""/>
        <p:cNvGrpSpPr/>
        <p:nvPr/>
      </p:nvGrpSpPr>
      <p:grpSpPr>
        <a:xfrm>
          <a:off x="0" y="0"/>
          <a:ext cx="0" cy="0"/>
          <a:chOff x="0" y="0"/>
          <a:chExt cx="0" cy="0"/>
        </a:xfrm>
      </p:grpSpPr>
      <p:sp>
        <p:nvSpPr>
          <p:cNvPr id="11" name="Content Placeholder"/>
          <p:cNvSpPr>
            <a:spLocks noGrp="1"/>
          </p:cNvSpPr>
          <p:nvPr>
            <p:ph sz="quarter" idx="13"/>
          </p:nvPr>
        </p:nvSpPr>
        <p:spPr>
          <a:xfrm>
            <a:off x="4076700" y="331788"/>
            <a:ext cx="7734300" cy="5764212"/>
          </a:xfrm>
        </p:spPr>
        <p:txBody>
          <a:bodyPr anchor="ct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10" name="Text Placeholder"/>
          <p:cNvSpPr>
            <a:spLocks noGrp="1"/>
          </p:cNvSpPr>
          <p:nvPr>
            <p:ph type="body" sz="quarter" idx="14" hasCustomPrompt="1"/>
          </p:nvPr>
        </p:nvSpPr>
        <p:spPr>
          <a:xfrm>
            <a:off x="289122" y="2691855"/>
            <a:ext cx="3566206" cy="795528"/>
          </a:xfrm>
        </p:spPr>
        <p:txBody>
          <a:bodyPr vert="horz" lIns="91440" tIns="91440" rIns="91440" bIns="91440" rtlCol="0" anchor="ctr">
            <a:noAutofit/>
          </a:bodyPr>
          <a:lstStyle>
            <a:lvl1pPr>
              <a:defRPr sz="2400" baseline="0" dirty="0">
                <a:latin typeface="+mn-lt"/>
              </a:defRPr>
            </a:lvl1pPr>
          </a:lstStyle>
          <a:p>
            <a:pPr marL="0" lvl="0" indent="0">
              <a:spcBef>
                <a:spcPts val="0"/>
              </a:spcBef>
              <a:buNone/>
            </a:pPr>
            <a:r>
              <a:rPr lang="en-US" dirty="0"/>
              <a:t>Click to add</a:t>
            </a:r>
            <a:br>
              <a:rPr lang="en-US" dirty="0"/>
            </a:br>
            <a:r>
              <a:rPr lang="en-US" dirty="0"/>
              <a:t>two-line subtitle</a:t>
            </a:r>
          </a:p>
        </p:txBody>
      </p:sp>
      <p:sp>
        <p:nvSpPr>
          <p:cNvPr id="14" name="Title"/>
          <p:cNvSpPr>
            <a:spLocks noGrp="1"/>
          </p:cNvSpPr>
          <p:nvPr>
            <p:ph type="title" hasCustomPrompt="1"/>
          </p:nvPr>
        </p:nvSpPr>
        <p:spPr>
          <a:xfrm>
            <a:off x="289122" y="1980879"/>
            <a:ext cx="3566206" cy="868680"/>
          </a:xfrm>
        </p:spPr>
        <p:txBody>
          <a:bodyPr anchor="b"/>
          <a:lstStyle>
            <a:lvl1pPr>
              <a:defRPr/>
            </a:lvl1pPr>
          </a:lstStyle>
          <a:p>
            <a:r>
              <a:rPr lang="en-US" dirty="0"/>
              <a:t>Click to Add</a:t>
            </a:r>
            <a:br>
              <a:rPr lang="en-US" dirty="0"/>
            </a:br>
            <a:r>
              <a:rPr lang="en-US" dirty="0"/>
              <a:t>multi-Line Title</a:t>
            </a:r>
          </a:p>
        </p:txBody>
      </p:sp>
      <p:sp>
        <p:nvSpPr>
          <p:cNvPr id="3" name="Slide Number Placeholder"/>
          <p:cNvSpPr>
            <a:spLocks noGrp="1"/>
          </p:cNvSpPr>
          <p:nvPr>
            <p:ph type="sldNum" sz="quarter" idx="16"/>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15"/>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Content and Caption, Left">
    <p:spTree>
      <p:nvGrpSpPr>
        <p:cNvPr id="1" name=""/>
        <p:cNvGrpSpPr/>
        <p:nvPr/>
      </p:nvGrpSpPr>
      <p:grpSpPr>
        <a:xfrm>
          <a:off x="0" y="0"/>
          <a:ext cx="0" cy="0"/>
          <a:chOff x="0" y="0"/>
          <a:chExt cx="0" cy="0"/>
        </a:xfrm>
      </p:grpSpPr>
      <p:sp>
        <p:nvSpPr>
          <p:cNvPr id="11" name="Content Placeholder"/>
          <p:cNvSpPr>
            <a:spLocks noGrp="1"/>
          </p:cNvSpPr>
          <p:nvPr>
            <p:ph sz="quarter" idx="13"/>
          </p:nvPr>
        </p:nvSpPr>
        <p:spPr>
          <a:xfrm>
            <a:off x="4076700" y="331788"/>
            <a:ext cx="7734300" cy="5764212"/>
          </a:xfrm>
        </p:spPr>
        <p:txBody>
          <a:bodyPr anchor="ct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p:cNvSpPr>
            <a:spLocks noGrp="1"/>
          </p:cNvSpPr>
          <p:nvPr>
            <p:ph type="body" sz="quarter" idx="14"/>
          </p:nvPr>
        </p:nvSpPr>
        <p:spPr>
          <a:xfrm>
            <a:off x="278732" y="2534960"/>
            <a:ext cx="3546475" cy="344646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3" y="1417320"/>
            <a:ext cx="3536373"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p:cNvSpPr>
            <a:spLocks noGrp="1"/>
          </p:cNvSpPr>
          <p:nvPr>
            <p:ph type="sldNum" sz="quarter" idx="16"/>
          </p:nvPr>
        </p:nvSpPr>
        <p:spPr/>
        <p:txBody>
          <a:bodyPr/>
          <a:lstStyle/>
          <a:p>
            <a:pPr defTabSz="1088390"/>
            <a:fld id="{104FC826-72BB-4AF1-BA01-A94F7396A7DC}" type="slidenum">
              <a:rPr lang="en-US" smtClean="0"/>
              <a:t>‹#›</a:t>
            </a:fld>
            <a:endParaRPr lang="en-US" dirty="0"/>
          </a:p>
        </p:txBody>
      </p:sp>
      <p:sp>
        <p:nvSpPr>
          <p:cNvPr id="3" name="Footer Placeholder"/>
          <p:cNvSpPr>
            <a:spLocks noGrp="1"/>
          </p:cNvSpPr>
          <p:nvPr>
            <p:ph type="ftr" sz="quarter" idx="15"/>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Picture and Caption, Left">
    <p:spTree>
      <p:nvGrpSpPr>
        <p:cNvPr id="1" name=""/>
        <p:cNvGrpSpPr/>
        <p:nvPr/>
      </p:nvGrpSpPr>
      <p:grpSpPr>
        <a:xfrm>
          <a:off x="0" y="0"/>
          <a:ext cx="0" cy="0"/>
          <a:chOff x="0" y="0"/>
          <a:chExt cx="0" cy="0"/>
        </a:xfrm>
      </p:grpSpPr>
      <p:sp>
        <p:nvSpPr>
          <p:cNvPr id="11" name="Picture Placeholder"/>
          <p:cNvSpPr>
            <a:spLocks noGrp="1"/>
          </p:cNvSpPr>
          <p:nvPr>
            <p:ph type="pic" sz="quarter" idx="15" hasCustomPrompt="1"/>
          </p:nvPr>
        </p:nvSpPr>
        <p:spPr>
          <a:xfrm>
            <a:off x="4076700" y="0"/>
            <a:ext cx="8115300" cy="6858000"/>
          </a:xfrm>
        </p:spPr>
        <p:txBody>
          <a:bodyPr anchor="ctr"/>
          <a:lstStyle>
            <a:lvl1pPr marL="0" indent="0" algn="ctr">
              <a:buNone/>
              <a:defRPr>
                <a:latin typeface="+mn-lt"/>
              </a:defRPr>
            </a:lvl1pPr>
          </a:lstStyle>
          <a:p>
            <a:r>
              <a:rPr lang="en-US" dirty="0"/>
              <a:t>Click to add edge-to-edge picture</a:t>
            </a:r>
          </a:p>
        </p:txBody>
      </p:sp>
      <p:sp>
        <p:nvSpPr>
          <p:cNvPr id="7" name="Text Placeholder"/>
          <p:cNvSpPr>
            <a:spLocks noGrp="1"/>
          </p:cNvSpPr>
          <p:nvPr>
            <p:ph type="body" sz="quarter" idx="14"/>
          </p:nvPr>
        </p:nvSpPr>
        <p:spPr>
          <a:xfrm>
            <a:off x="278731" y="2534960"/>
            <a:ext cx="3546475" cy="344646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2" y="1417320"/>
            <a:ext cx="3536373"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p:cNvSpPr>
            <a:spLocks noGrp="1"/>
          </p:cNvSpPr>
          <p:nvPr>
            <p:ph type="sldNum" sz="quarter" idx="17"/>
          </p:nvPr>
        </p:nvSpPr>
        <p:spPr/>
        <p:txBody>
          <a:bodyPr/>
          <a:lstStyle/>
          <a:p>
            <a:pPr defTabSz="1088390"/>
            <a:fld id="{104FC826-72BB-4AF1-BA01-A94F7396A7DC}" type="slidenum">
              <a:rPr lang="en-US" smtClean="0"/>
              <a:t>‹#›</a:t>
            </a:fld>
            <a:endParaRPr lang="en-US" dirty="0"/>
          </a:p>
        </p:txBody>
      </p:sp>
      <p:sp>
        <p:nvSpPr>
          <p:cNvPr id="3" name="Footer Placeholder"/>
          <p:cNvSpPr>
            <a:spLocks noGrp="1"/>
          </p:cNvSpPr>
          <p:nvPr>
            <p:ph type="ftr" sz="quarter" idx="16"/>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1" name="Text Placeholder"/>
          <p:cNvSpPr>
            <a:spLocks noGrp="1"/>
          </p:cNvSpPr>
          <p:nvPr>
            <p:ph type="body" sz="half" idx="2" hasCustomPrompt="1"/>
          </p:nvPr>
        </p:nvSpPr>
        <p:spPr bwMode="ltGray">
          <a:xfrm>
            <a:off x="8526166" y="999674"/>
            <a:ext cx="3257847" cy="5096326"/>
          </a:xfrm>
          <a:noFill/>
          <a:ln w="57150">
            <a:solidFill>
              <a:srgbClr val="32DAC8"/>
            </a:solidFill>
            <a:miter lim="800000"/>
          </a:ln>
        </p:spPr>
        <p:txBody>
          <a:bodyPr lIns="137160" tIns="91440" rIns="137160" bIns="91440">
            <a:noAutofit/>
          </a:bodyPr>
          <a:lstStyle>
            <a:lvl1pPr marL="0" indent="0">
              <a:spcBef>
                <a:spcPts val="900"/>
              </a:spcBef>
              <a:buNone/>
              <a:defRPr sz="22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2" name="Content Placeholder"/>
          <p:cNvSpPr>
            <a:spLocks noGrp="1"/>
          </p:cNvSpPr>
          <p:nvPr>
            <p:ph sz="quarter" idx="18"/>
          </p:nvPr>
        </p:nvSpPr>
        <p:spPr>
          <a:xfrm>
            <a:off x="385100" y="995363"/>
            <a:ext cx="7844500" cy="5100637"/>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4" name="Title"/>
          <p:cNvSpPr>
            <a:spLocks noGrp="1"/>
          </p:cNvSpPr>
          <p:nvPr>
            <p:ph type="title"/>
          </p:nvPr>
        </p:nvSpPr>
        <p:spPr/>
        <p:txBody>
          <a:bodyPr/>
          <a:lstStyle/>
          <a:p>
            <a:r>
              <a:rPr lang="en-US"/>
              <a:t>Click to edit Master title style</a:t>
            </a:r>
            <a:endParaRPr lang="en-US" dirty="0"/>
          </a:p>
        </p:txBody>
      </p:sp>
      <p:sp>
        <p:nvSpPr>
          <p:cNvPr id="3" name="Slide Number Placeholder"/>
          <p:cNvSpPr>
            <a:spLocks noGrp="1"/>
          </p:cNvSpPr>
          <p:nvPr>
            <p:ph type="sldNum" sz="quarter" idx="20"/>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19"/>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Text Placeholder"/>
          <p:cNvSpPr>
            <a:spLocks noGrp="1"/>
          </p:cNvSpPr>
          <p:nvPr>
            <p:ph type="body" sz="half" idx="2" hasCustomPrompt="1"/>
          </p:nvPr>
        </p:nvSpPr>
        <p:spPr bwMode="ltGray">
          <a:xfrm>
            <a:off x="8526166" y="999674"/>
            <a:ext cx="3257847" cy="5096326"/>
          </a:xfrm>
          <a:noFill/>
          <a:ln w="57150">
            <a:noFill/>
            <a:miter lim="800000"/>
          </a:ln>
        </p:spPr>
        <p:txBody>
          <a:bodyPr lIns="137160" tIns="91440" rIns="137160" bIns="91440">
            <a:noAutofit/>
          </a:bodyPr>
          <a:lstStyle>
            <a:lvl1pPr marL="0" indent="0">
              <a:spcBef>
                <a:spcPts val="900"/>
              </a:spcBef>
              <a:buNone/>
              <a:defRPr sz="22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p:cNvSpPr>
            <a:spLocks noGrp="1"/>
          </p:cNvSpPr>
          <p:nvPr>
            <p:ph type="pic" sz="quarter" idx="18" hasCustomPrompt="1"/>
          </p:nvPr>
        </p:nvSpPr>
        <p:spPr>
          <a:xfrm>
            <a:off x="381000" y="999540"/>
            <a:ext cx="7470648" cy="5096460"/>
          </a:xfrm>
          <a:ln>
            <a:noFill/>
            <a:miter lim="800000"/>
          </a:ln>
        </p:spPr>
        <p:txBody>
          <a:bodyPr anchor="ctr"/>
          <a:lstStyle>
            <a:lvl1pPr marL="0" indent="0" algn="ctr">
              <a:buNone/>
              <a:defRPr>
                <a:latin typeface="+mn-lt"/>
              </a:defRPr>
            </a:lvl1pPr>
          </a:lstStyle>
          <a:p>
            <a:r>
              <a:rPr lang="en-US" dirty="0"/>
              <a:t>Click to add picture</a:t>
            </a:r>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4" name="Title"/>
          <p:cNvSpPr>
            <a:spLocks noGrp="1"/>
          </p:cNvSpPr>
          <p:nvPr>
            <p:ph type="title"/>
          </p:nvPr>
        </p:nvSpPr>
        <p:spPr/>
        <p:txBody>
          <a:bodyPr/>
          <a:lstStyle/>
          <a:p>
            <a:r>
              <a:rPr lang="en-US"/>
              <a:t>Click to edit Master title style</a:t>
            </a:r>
            <a:endParaRPr lang="en-US" dirty="0"/>
          </a:p>
        </p:txBody>
      </p:sp>
      <p:sp>
        <p:nvSpPr>
          <p:cNvPr id="3" name="Slide Number Placeholder"/>
          <p:cNvSpPr>
            <a:spLocks noGrp="1"/>
          </p:cNvSpPr>
          <p:nvPr>
            <p:ph type="sldNum" sz="quarter" idx="20"/>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19"/>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icture with Caption, Left">
    <p:spTree>
      <p:nvGrpSpPr>
        <p:cNvPr id="1" name=""/>
        <p:cNvGrpSpPr/>
        <p:nvPr/>
      </p:nvGrpSpPr>
      <p:grpSpPr>
        <a:xfrm>
          <a:off x="0" y="0"/>
          <a:ext cx="0" cy="0"/>
          <a:chOff x="0" y="0"/>
          <a:chExt cx="0" cy="0"/>
        </a:xfrm>
      </p:grpSpPr>
      <p:sp>
        <p:nvSpPr>
          <p:cNvPr id="14" name="Text Placeholder"/>
          <p:cNvSpPr>
            <a:spLocks noGrp="1"/>
          </p:cNvSpPr>
          <p:nvPr>
            <p:ph type="body" sz="half" idx="2" hasCustomPrompt="1"/>
          </p:nvPr>
        </p:nvSpPr>
        <p:spPr bwMode="ltGray">
          <a:xfrm>
            <a:off x="285743" y="999674"/>
            <a:ext cx="3257847" cy="5096326"/>
          </a:xfrm>
          <a:noFill/>
          <a:ln w="57150">
            <a:noFill/>
            <a:miter lim="800000"/>
          </a:ln>
        </p:spPr>
        <p:txBody>
          <a:bodyPr lIns="137160" tIns="91440" rIns="137160" bIns="91440">
            <a:noAutofit/>
          </a:bodyPr>
          <a:lstStyle>
            <a:lvl1pPr marL="0" indent="0">
              <a:spcBef>
                <a:spcPts val="900"/>
              </a:spcBef>
              <a:buNone/>
              <a:defRPr sz="22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p:cNvSpPr>
            <a:spLocks noGrp="1"/>
          </p:cNvSpPr>
          <p:nvPr>
            <p:ph type="pic" sz="quarter" idx="18" hasCustomPrompt="1"/>
          </p:nvPr>
        </p:nvSpPr>
        <p:spPr>
          <a:xfrm>
            <a:off x="4313365" y="999540"/>
            <a:ext cx="7470648" cy="5096460"/>
          </a:xfrm>
          <a:ln>
            <a:noFill/>
            <a:miter lim="800000"/>
          </a:ln>
        </p:spPr>
        <p:txBody>
          <a:bodyPr anchor="ctr"/>
          <a:lstStyle>
            <a:lvl1pPr marL="0" indent="0" algn="ctr">
              <a:buNone/>
              <a:defRPr>
                <a:latin typeface="+mn-lt"/>
              </a:defRPr>
            </a:lvl1pPr>
          </a:lstStyle>
          <a:p>
            <a:r>
              <a:rPr lang="en-US" dirty="0"/>
              <a:t>Click to add picture</a:t>
            </a:r>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4" name="Title"/>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p:cNvSpPr>
            <a:spLocks noGrp="1"/>
          </p:cNvSpPr>
          <p:nvPr>
            <p:ph type="sldNum" sz="quarter" idx="20"/>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19"/>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9" name="Content Placeholder"/>
          <p:cNvSpPr>
            <a:spLocks noGrp="1"/>
          </p:cNvSpPr>
          <p:nvPr>
            <p:ph sz="quarter" idx="22"/>
          </p:nvPr>
        </p:nvSpPr>
        <p:spPr>
          <a:xfrm>
            <a:off x="8515445" y="999540"/>
            <a:ext cx="3257847" cy="5100531"/>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p:cNvSpPr>
            <a:spLocks noGrp="1"/>
          </p:cNvSpPr>
          <p:nvPr>
            <p:ph type="pic" sz="quarter" idx="18" hasCustomPrompt="1"/>
          </p:nvPr>
        </p:nvSpPr>
        <p:spPr>
          <a:xfrm>
            <a:off x="381000" y="999540"/>
            <a:ext cx="7470648" cy="5096460"/>
          </a:xfrm>
          <a:ln>
            <a:noFill/>
            <a:miter lim="800000"/>
          </a:ln>
        </p:spPr>
        <p:txBody>
          <a:bodyPr anchor="ctr"/>
          <a:lstStyle>
            <a:lvl1pPr marL="0" indent="0" algn="ctr">
              <a:buNone/>
              <a:defRPr>
                <a:latin typeface="+mn-lt"/>
              </a:defRPr>
            </a:lvl1pPr>
          </a:lstStyle>
          <a:p>
            <a:r>
              <a:rPr lang="en-US" dirty="0"/>
              <a:t>Click to add picture</a:t>
            </a:r>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n-lt"/>
            </a:endParaRPr>
          </a:p>
        </p:txBody>
      </p:sp>
      <p:sp>
        <p:nvSpPr>
          <p:cNvPr id="4" name="Title"/>
          <p:cNvSpPr>
            <a:spLocks noGrp="1"/>
          </p:cNvSpPr>
          <p:nvPr>
            <p:ph type="title"/>
          </p:nvPr>
        </p:nvSpPr>
        <p:spPr/>
        <p:txBody>
          <a:bodyPr/>
          <a:lstStyle/>
          <a:p>
            <a:r>
              <a:rPr lang="en-US"/>
              <a:t>Click to edit Master title style</a:t>
            </a:r>
            <a:endParaRPr lang="en-US" dirty="0"/>
          </a:p>
        </p:txBody>
      </p:sp>
      <p:sp>
        <p:nvSpPr>
          <p:cNvPr id="3" name="Slide Number Placeholder"/>
          <p:cNvSpPr>
            <a:spLocks noGrp="1"/>
          </p:cNvSpPr>
          <p:nvPr>
            <p:ph type="sldNum" sz="quarter" idx="24"/>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23"/>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18" name="Text Placeholder 2"/>
          <p:cNvSpPr>
            <a:spLocks noGrp="1"/>
          </p:cNvSpPr>
          <p:nvPr>
            <p:ph type="body" sz="half" idx="19" hasCustomPrompt="1"/>
          </p:nvPr>
        </p:nvSpPr>
        <p:spPr bwMode="ltGray">
          <a:xfrm>
            <a:off x="6172895" y="4925740"/>
            <a:ext cx="5611118" cy="1170260"/>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0" name="Picture Placeholder 2"/>
          <p:cNvSpPr>
            <a:spLocks noGrp="1"/>
          </p:cNvSpPr>
          <p:nvPr>
            <p:ph type="pic" sz="quarter" idx="23" hasCustomPrompt="1"/>
          </p:nvPr>
        </p:nvSpPr>
        <p:spPr>
          <a:xfrm>
            <a:off x="6172725" y="999540"/>
            <a:ext cx="5611288" cy="3803904"/>
          </a:xfrm>
        </p:spPr>
        <p:txBody>
          <a:bodyPr anchor="ctr"/>
          <a:lstStyle>
            <a:lvl1pPr marL="0" indent="0" algn="ctr">
              <a:buNone/>
              <a:defRPr>
                <a:latin typeface="+mn-lt"/>
              </a:defRPr>
            </a:lvl1pPr>
          </a:lstStyle>
          <a:p>
            <a:r>
              <a:rPr lang="en-US" dirty="0"/>
              <a:t>Click to add picture</a:t>
            </a:r>
          </a:p>
        </p:txBody>
      </p:sp>
      <p:sp>
        <p:nvSpPr>
          <p:cNvPr id="16" name="Text Placeholder 1"/>
          <p:cNvSpPr>
            <a:spLocks noGrp="1"/>
          </p:cNvSpPr>
          <p:nvPr>
            <p:ph type="body" sz="half" idx="2" hasCustomPrompt="1"/>
          </p:nvPr>
        </p:nvSpPr>
        <p:spPr bwMode="ltGray">
          <a:xfrm>
            <a:off x="381000" y="4925740"/>
            <a:ext cx="5611118" cy="1170260"/>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7" name="Picture Placeholder 1"/>
          <p:cNvSpPr>
            <a:spLocks noGrp="1"/>
          </p:cNvSpPr>
          <p:nvPr>
            <p:ph type="pic" sz="quarter" idx="18" hasCustomPrompt="1"/>
          </p:nvPr>
        </p:nvSpPr>
        <p:spPr>
          <a:xfrm>
            <a:off x="381000" y="999540"/>
            <a:ext cx="5611288" cy="3803904"/>
          </a:xfrm>
        </p:spPr>
        <p:txBody>
          <a:bodyPr anchor="ctr"/>
          <a:lstStyle>
            <a:lvl1pPr marL="0" indent="0" algn="ctr">
              <a:buNone/>
              <a:defRPr>
                <a:latin typeface="+mn-lt"/>
              </a:defRPr>
            </a:lvl1pPr>
          </a:lstStyle>
          <a:p>
            <a:r>
              <a:rPr lang="en-US" dirty="0"/>
              <a:t>Click to add picture</a:t>
            </a:r>
          </a:p>
        </p:txBody>
      </p:sp>
      <p:sp>
        <p:nvSpPr>
          <p:cNvPr id="12"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4" name="Title"/>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p:cNvSpPr>
            <a:spLocks noGrp="1"/>
          </p:cNvSpPr>
          <p:nvPr>
            <p:ph type="sldNum" sz="quarter" idx="22"/>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21"/>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6" name="Text Placeholder 3"/>
          <p:cNvSpPr>
            <a:spLocks noGrp="1"/>
          </p:cNvSpPr>
          <p:nvPr>
            <p:ph type="body" sz="half" idx="21" hasCustomPrompt="1"/>
          </p:nvPr>
        </p:nvSpPr>
        <p:spPr bwMode="ltGray">
          <a:xfrm>
            <a:off x="8105705"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7" name="Picture Placeholder 3"/>
          <p:cNvSpPr>
            <a:spLocks noGrp="1"/>
          </p:cNvSpPr>
          <p:nvPr>
            <p:ph type="pic" sz="quarter" idx="22" hasCustomPrompt="1"/>
          </p:nvPr>
        </p:nvSpPr>
        <p:spPr>
          <a:xfrm>
            <a:off x="8097009" y="999540"/>
            <a:ext cx="3678308" cy="3803904"/>
          </a:xfrm>
        </p:spPr>
        <p:txBody>
          <a:bodyPr anchor="ctr"/>
          <a:lstStyle>
            <a:lvl1pPr marL="0" indent="0" algn="ctr">
              <a:buNone/>
              <a:defRPr>
                <a:latin typeface="+mn-lt"/>
              </a:defRPr>
            </a:lvl1pPr>
          </a:lstStyle>
          <a:p>
            <a:r>
              <a:rPr lang="en-US" dirty="0"/>
              <a:t>Click to add picture</a:t>
            </a:r>
          </a:p>
        </p:txBody>
      </p:sp>
      <p:sp>
        <p:nvSpPr>
          <p:cNvPr id="24" name="Text Placeholder 2"/>
          <p:cNvSpPr>
            <a:spLocks noGrp="1"/>
          </p:cNvSpPr>
          <p:nvPr>
            <p:ph type="body" sz="half" idx="19" hasCustomPrompt="1"/>
          </p:nvPr>
        </p:nvSpPr>
        <p:spPr bwMode="ltGray">
          <a:xfrm>
            <a:off x="4239004"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5" name="Picture Placeholder 2"/>
          <p:cNvSpPr>
            <a:spLocks noGrp="1"/>
          </p:cNvSpPr>
          <p:nvPr>
            <p:ph type="pic" sz="quarter" idx="20" hasCustomPrompt="1"/>
          </p:nvPr>
        </p:nvSpPr>
        <p:spPr>
          <a:xfrm>
            <a:off x="4239004" y="999540"/>
            <a:ext cx="3678308" cy="3803904"/>
          </a:xfrm>
        </p:spPr>
        <p:txBody>
          <a:bodyPr anchor="ctr"/>
          <a:lstStyle>
            <a:lvl1pPr marL="0" indent="0" algn="ctr">
              <a:buNone/>
              <a:defRPr>
                <a:latin typeface="+mn-lt"/>
              </a:defRPr>
            </a:lvl1pPr>
          </a:lstStyle>
          <a:p>
            <a:r>
              <a:rPr lang="en-US" dirty="0"/>
              <a:t>Click to add picture</a:t>
            </a:r>
          </a:p>
        </p:txBody>
      </p:sp>
      <p:sp>
        <p:nvSpPr>
          <p:cNvPr id="18" name="Text Placeholder 1"/>
          <p:cNvSpPr>
            <a:spLocks noGrp="1"/>
          </p:cNvSpPr>
          <p:nvPr>
            <p:ph type="body" sz="half" idx="2" hasCustomPrompt="1"/>
          </p:nvPr>
        </p:nvSpPr>
        <p:spPr bwMode="ltGray">
          <a:xfrm>
            <a:off x="389696"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9" name="Picture Placeholder 1"/>
          <p:cNvSpPr>
            <a:spLocks noGrp="1"/>
          </p:cNvSpPr>
          <p:nvPr>
            <p:ph type="pic" sz="quarter" idx="18" hasCustomPrompt="1"/>
          </p:nvPr>
        </p:nvSpPr>
        <p:spPr>
          <a:xfrm>
            <a:off x="381000" y="999540"/>
            <a:ext cx="3678308" cy="3803904"/>
          </a:xfrm>
        </p:spPr>
        <p:txBody>
          <a:bodyPr anchor="ctr"/>
          <a:lstStyle>
            <a:lvl1pPr marL="0" indent="0" algn="ctr">
              <a:buNone/>
              <a:defRPr>
                <a:latin typeface="+mn-lt"/>
              </a:defRPr>
            </a:lvl1pPr>
          </a:lstStyle>
          <a:p>
            <a:r>
              <a:rPr lang="en-US" dirty="0"/>
              <a:t>Click to add picture</a:t>
            </a:r>
          </a:p>
        </p:txBody>
      </p:sp>
      <p:sp>
        <p:nvSpPr>
          <p:cNvPr id="14"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4" name="Title"/>
          <p:cNvSpPr>
            <a:spLocks noGrp="1"/>
          </p:cNvSpPr>
          <p:nvPr>
            <p:ph type="title"/>
          </p:nvPr>
        </p:nvSpPr>
        <p:spPr/>
        <p:txBody>
          <a:bodyPr/>
          <a:lstStyle/>
          <a:p>
            <a:r>
              <a:rPr lang="en-US"/>
              <a:t>Click to edit Master title style</a:t>
            </a:r>
            <a:endParaRPr lang="en-US" dirty="0"/>
          </a:p>
        </p:txBody>
      </p:sp>
      <p:sp>
        <p:nvSpPr>
          <p:cNvPr id="3" name="Slide Number Placeholder"/>
          <p:cNvSpPr>
            <a:spLocks noGrp="1"/>
          </p:cNvSpPr>
          <p:nvPr>
            <p:ph type="sldNum" sz="quarter" idx="24"/>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23"/>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Pictures with Text">
    <p:spTree>
      <p:nvGrpSpPr>
        <p:cNvPr id="1" name=""/>
        <p:cNvGrpSpPr/>
        <p:nvPr/>
      </p:nvGrpSpPr>
      <p:grpSpPr>
        <a:xfrm>
          <a:off x="0" y="0"/>
          <a:ext cx="0" cy="0"/>
          <a:chOff x="0" y="0"/>
          <a:chExt cx="0" cy="0"/>
        </a:xfrm>
      </p:grpSpPr>
      <p:sp>
        <p:nvSpPr>
          <p:cNvPr id="15" name="Text Placeholder 3"/>
          <p:cNvSpPr>
            <a:spLocks noGrp="1"/>
          </p:cNvSpPr>
          <p:nvPr>
            <p:ph type="body" sz="quarter" idx="26"/>
          </p:nvPr>
        </p:nvSpPr>
        <p:spPr>
          <a:xfrm>
            <a:off x="7994740" y="4310712"/>
            <a:ext cx="3780577"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20" name="Bar 3"/>
          <p:cNvSpPr/>
          <p:nvPr userDrawn="1"/>
        </p:nvSpPr>
        <p:spPr>
          <a:xfrm>
            <a:off x="8097009" y="4258726"/>
            <a:ext cx="3679200"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27" name="Picture Placeholder 3"/>
          <p:cNvSpPr>
            <a:spLocks noGrp="1"/>
          </p:cNvSpPr>
          <p:nvPr>
            <p:ph type="pic" sz="quarter" idx="22" hasCustomPrompt="1"/>
          </p:nvPr>
        </p:nvSpPr>
        <p:spPr>
          <a:xfrm>
            <a:off x="8097009" y="999540"/>
            <a:ext cx="3678308" cy="3132000"/>
          </a:xfrm>
        </p:spPr>
        <p:txBody>
          <a:bodyPr anchor="ctr"/>
          <a:lstStyle>
            <a:lvl1pPr marL="0" indent="0" algn="ctr">
              <a:buNone/>
              <a:defRPr>
                <a:latin typeface="+mn-lt"/>
              </a:defRPr>
            </a:lvl1pPr>
          </a:lstStyle>
          <a:p>
            <a:r>
              <a:rPr lang="en-US" dirty="0"/>
              <a:t>Click to add picture</a:t>
            </a:r>
          </a:p>
        </p:txBody>
      </p:sp>
      <p:sp>
        <p:nvSpPr>
          <p:cNvPr id="17" name="Bar 2"/>
          <p:cNvSpPr/>
          <p:nvPr userDrawn="1"/>
        </p:nvSpPr>
        <p:spPr>
          <a:xfrm>
            <a:off x="4239004" y="4258726"/>
            <a:ext cx="3679200" cy="548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13" name="Text Placeholder 2"/>
          <p:cNvSpPr>
            <a:spLocks noGrp="1"/>
          </p:cNvSpPr>
          <p:nvPr>
            <p:ph type="body" sz="quarter" idx="25"/>
          </p:nvPr>
        </p:nvSpPr>
        <p:spPr>
          <a:xfrm>
            <a:off x="4136735" y="4310712"/>
            <a:ext cx="3780577"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25" name="Picture Placeholder 2"/>
          <p:cNvSpPr>
            <a:spLocks noGrp="1"/>
          </p:cNvSpPr>
          <p:nvPr>
            <p:ph type="pic" sz="quarter" idx="20" hasCustomPrompt="1"/>
          </p:nvPr>
        </p:nvSpPr>
        <p:spPr>
          <a:xfrm>
            <a:off x="4239004" y="999540"/>
            <a:ext cx="3678308" cy="3132000"/>
          </a:xfrm>
        </p:spPr>
        <p:txBody>
          <a:bodyPr anchor="ctr"/>
          <a:lstStyle>
            <a:lvl1pPr marL="0" indent="0" algn="ctr">
              <a:buNone/>
              <a:defRPr>
                <a:latin typeface="+mn-lt"/>
              </a:defRPr>
            </a:lvl1pPr>
          </a:lstStyle>
          <a:p>
            <a:r>
              <a:rPr lang="en-US" dirty="0"/>
              <a:t>Click to add picture</a:t>
            </a:r>
          </a:p>
        </p:txBody>
      </p:sp>
      <p:sp>
        <p:nvSpPr>
          <p:cNvPr id="12" name="Text Placeholder 1"/>
          <p:cNvSpPr>
            <a:spLocks noGrp="1"/>
          </p:cNvSpPr>
          <p:nvPr>
            <p:ph type="body" sz="quarter" idx="14"/>
          </p:nvPr>
        </p:nvSpPr>
        <p:spPr>
          <a:xfrm>
            <a:off x="278731" y="4310712"/>
            <a:ext cx="3780577"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16" name="Bar 1"/>
          <p:cNvSpPr/>
          <p:nvPr userDrawn="1"/>
        </p:nvSpPr>
        <p:spPr>
          <a:xfrm>
            <a:off x="377894" y="4258726"/>
            <a:ext cx="3679200"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19" name="Picture Placeholder 1"/>
          <p:cNvSpPr>
            <a:spLocks noGrp="1"/>
          </p:cNvSpPr>
          <p:nvPr>
            <p:ph type="pic" sz="quarter" idx="18" hasCustomPrompt="1"/>
          </p:nvPr>
        </p:nvSpPr>
        <p:spPr>
          <a:xfrm>
            <a:off x="379447" y="999540"/>
            <a:ext cx="3678308" cy="3132000"/>
          </a:xfrm>
        </p:spPr>
        <p:txBody>
          <a:bodyPr anchor="ctr"/>
          <a:lstStyle>
            <a:lvl1pPr marL="0" indent="0" algn="ctr">
              <a:buNone/>
              <a:defRPr>
                <a:latin typeface="+mn-lt"/>
              </a:defRPr>
            </a:lvl1pPr>
          </a:lstStyle>
          <a:p>
            <a:r>
              <a:rPr lang="en-US" dirty="0"/>
              <a:t>Click to add picture</a:t>
            </a:r>
          </a:p>
        </p:txBody>
      </p:sp>
      <p:sp>
        <p:nvSpPr>
          <p:cNvPr id="14"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4" name="Title"/>
          <p:cNvSpPr>
            <a:spLocks noGrp="1"/>
          </p:cNvSpPr>
          <p:nvPr>
            <p:ph type="title"/>
          </p:nvPr>
        </p:nvSpPr>
        <p:spPr/>
        <p:txBody>
          <a:bodyPr/>
          <a:lstStyle/>
          <a:p>
            <a:r>
              <a:rPr lang="en-US"/>
              <a:t>Click to edit Master title style</a:t>
            </a:r>
            <a:endParaRPr lang="en-US" dirty="0"/>
          </a:p>
        </p:txBody>
      </p:sp>
      <p:sp>
        <p:nvSpPr>
          <p:cNvPr id="3" name="Slide Number Placeholder"/>
          <p:cNvSpPr>
            <a:spLocks noGrp="1"/>
          </p:cNvSpPr>
          <p:nvPr>
            <p:ph type="sldNum" sz="quarter" idx="24"/>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23"/>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2" name="Title"/>
          <p:cNvSpPr>
            <a:spLocks noGrp="1"/>
          </p:cNvSpPr>
          <p:nvPr>
            <p:ph type="title"/>
          </p:nvPr>
        </p:nvSpPr>
        <p:spPr/>
        <p:txBody>
          <a:bodyPr/>
          <a:lstStyle/>
          <a:p>
            <a:r>
              <a:rPr lang="en-US"/>
              <a:t>Click to edit Master title style</a:t>
            </a:r>
            <a:endParaRPr lang="en-US" dirty="0"/>
          </a:p>
        </p:txBody>
      </p:sp>
      <p:sp>
        <p:nvSpPr>
          <p:cNvPr id="15" name="Text Placeholder 6"/>
          <p:cNvSpPr>
            <a:spLocks noGrp="1"/>
          </p:cNvSpPr>
          <p:nvPr>
            <p:ph type="body" sz="quarter" idx="17"/>
          </p:nvPr>
        </p:nvSpPr>
        <p:spPr>
          <a:xfrm>
            <a:off x="413999" y="5371526"/>
            <a:ext cx="11365200" cy="630000"/>
          </a:xfrm>
          <a:ln>
            <a:solidFill>
              <a:srgbClr val="C6C9CA"/>
            </a:solidFill>
          </a:ln>
        </p:spPr>
        <p:txBody>
          <a:bodyPr lIns="270000" rIns="270000" anchor="ctr">
            <a:normAutofit/>
          </a:bodyPr>
          <a:lstStyle>
            <a:lvl1pPr marL="0" indent="0">
              <a:buNone/>
              <a:defRPr b="1" cap="all" baseline="0">
                <a:latin typeface="+mj-lt"/>
              </a:defRPr>
            </a:lvl1pPr>
          </a:lstStyle>
          <a:p>
            <a:pPr lvl="0"/>
            <a:r>
              <a:rPr lang="en-US"/>
              <a:t>Click to edit Master text styles</a:t>
            </a:r>
          </a:p>
        </p:txBody>
      </p:sp>
      <p:sp>
        <p:nvSpPr>
          <p:cNvPr id="14" name="Text Placeholder 5"/>
          <p:cNvSpPr>
            <a:spLocks noGrp="1"/>
          </p:cNvSpPr>
          <p:nvPr>
            <p:ph type="body" sz="quarter" idx="16"/>
          </p:nvPr>
        </p:nvSpPr>
        <p:spPr>
          <a:xfrm>
            <a:off x="413999" y="4511467"/>
            <a:ext cx="11365200" cy="630000"/>
          </a:xfrm>
          <a:ln>
            <a:solidFill>
              <a:srgbClr val="C6C9CA"/>
            </a:solidFill>
          </a:ln>
        </p:spPr>
        <p:txBody>
          <a:bodyPr lIns="270000" rIns="270000" anchor="ctr">
            <a:normAutofit/>
          </a:bodyPr>
          <a:lstStyle>
            <a:lvl1pPr marL="0" indent="0">
              <a:buNone/>
              <a:defRPr b="1" cap="all" baseline="0">
                <a:latin typeface="+mj-lt"/>
              </a:defRPr>
            </a:lvl1pPr>
          </a:lstStyle>
          <a:p>
            <a:pPr lvl="0"/>
            <a:r>
              <a:rPr lang="en-US"/>
              <a:t>Click to edit Master text styles</a:t>
            </a:r>
          </a:p>
        </p:txBody>
      </p:sp>
      <p:sp>
        <p:nvSpPr>
          <p:cNvPr id="13" name="Text Placeholder 4"/>
          <p:cNvSpPr>
            <a:spLocks noGrp="1"/>
          </p:cNvSpPr>
          <p:nvPr>
            <p:ph type="body" sz="quarter" idx="15"/>
          </p:nvPr>
        </p:nvSpPr>
        <p:spPr>
          <a:xfrm>
            <a:off x="413999" y="3651406"/>
            <a:ext cx="11365200" cy="630000"/>
          </a:xfrm>
          <a:ln>
            <a:solidFill>
              <a:srgbClr val="C6C9CA"/>
            </a:solidFill>
          </a:ln>
        </p:spPr>
        <p:txBody>
          <a:bodyPr lIns="270000" rIns="270000" anchor="ctr">
            <a:normAutofit/>
          </a:bodyPr>
          <a:lstStyle>
            <a:lvl1pPr marL="0" indent="0">
              <a:buNone/>
              <a:defRPr b="1" cap="all" baseline="0">
                <a:latin typeface="+mj-lt"/>
              </a:defRPr>
            </a:lvl1pPr>
          </a:lstStyle>
          <a:p>
            <a:pPr lvl="0"/>
            <a:r>
              <a:rPr lang="en-US"/>
              <a:t>Click to edit Master text styles</a:t>
            </a:r>
          </a:p>
        </p:txBody>
      </p:sp>
      <p:sp>
        <p:nvSpPr>
          <p:cNvPr id="12" name="Text Placeholder 3"/>
          <p:cNvSpPr>
            <a:spLocks noGrp="1"/>
          </p:cNvSpPr>
          <p:nvPr>
            <p:ph type="body" sz="quarter" idx="14"/>
          </p:nvPr>
        </p:nvSpPr>
        <p:spPr>
          <a:xfrm>
            <a:off x="413999" y="2791345"/>
            <a:ext cx="11365200" cy="630000"/>
          </a:xfrm>
          <a:ln>
            <a:solidFill>
              <a:srgbClr val="C6C9CA"/>
            </a:solidFill>
          </a:ln>
        </p:spPr>
        <p:txBody>
          <a:bodyPr lIns="270000" rIns="270000" anchor="ctr">
            <a:normAutofit/>
          </a:bodyPr>
          <a:lstStyle>
            <a:lvl1pPr marL="0" indent="0">
              <a:buNone/>
              <a:defRPr b="1" cap="all" baseline="0">
                <a:latin typeface="+mj-lt"/>
              </a:defRPr>
            </a:lvl1pPr>
          </a:lstStyle>
          <a:p>
            <a:pPr lvl="0"/>
            <a:r>
              <a:rPr lang="en-US"/>
              <a:t>Click to edit Master text styles</a:t>
            </a:r>
          </a:p>
        </p:txBody>
      </p:sp>
      <p:sp>
        <p:nvSpPr>
          <p:cNvPr id="11" name="Text Placeholder 2"/>
          <p:cNvSpPr>
            <a:spLocks noGrp="1"/>
          </p:cNvSpPr>
          <p:nvPr>
            <p:ph type="body" sz="quarter" idx="13"/>
          </p:nvPr>
        </p:nvSpPr>
        <p:spPr>
          <a:xfrm>
            <a:off x="413999" y="1931284"/>
            <a:ext cx="11365200" cy="630000"/>
          </a:xfrm>
          <a:ln>
            <a:solidFill>
              <a:srgbClr val="C6C9CA"/>
            </a:solidFill>
          </a:ln>
        </p:spPr>
        <p:txBody>
          <a:bodyPr lIns="270000" rIns="270000" anchor="ctr">
            <a:normAutofit/>
          </a:bodyPr>
          <a:lstStyle>
            <a:lvl1pPr marL="0" indent="0">
              <a:buNone/>
              <a:defRPr b="1" cap="all" baseline="0">
                <a:latin typeface="+mj-lt"/>
              </a:defRPr>
            </a:lvl1pPr>
          </a:lstStyle>
          <a:p>
            <a:pPr lvl="0"/>
            <a:r>
              <a:rPr lang="en-US"/>
              <a:t>Click to edit Master text styles</a:t>
            </a:r>
          </a:p>
        </p:txBody>
      </p:sp>
      <p:sp>
        <p:nvSpPr>
          <p:cNvPr id="10" name="Text Placeholder 1"/>
          <p:cNvSpPr>
            <a:spLocks noGrp="1"/>
          </p:cNvSpPr>
          <p:nvPr>
            <p:ph type="body" sz="quarter" idx="12"/>
          </p:nvPr>
        </p:nvSpPr>
        <p:spPr>
          <a:xfrm>
            <a:off x="413999" y="1071223"/>
            <a:ext cx="11365200" cy="630000"/>
          </a:xfrm>
          <a:ln>
            <a:solidFill>
              <a:srgbClr val="C6C9CA"/>
            </a:solidFill>
          </a:ln>
        </p:spPr>
        <p:txBody>
          <a:bodyPr lIns="270000" rIns="270000" anchor="ctr">
            <a:normAutofit/>
          </a:bodyPr>
          <a:lstStyle>
            <a:lvl1pPr marL="0" indent="0">
              <a:buNone/>
              <a:defRPr b="1" cap="all" baseline="0">
                <a:latin typeface="+mj-lt"/>
              </a:defRPr>
            </a:lvl1pPr>
          </a:lstStyle>
          <a:p>
            <a:pPr lvl="0"/>
            <a:r>
              <a:rPr lang="en-US"/>
              <a:t>Click to edit Master text styles</a:t>
            </a:r>
          </a:p>
        </p:txBody>
      </p:sp>
      <p:sp>
        <p:nvSpPr>
          <p:cNvPr id="3" name="Slide Number Placeholder"/>
          <p:cNvSpPr>
            <a:spLocks noGrp="1"/>
          </p:cNvSpPr>
          <p:nvPr>
            <p:ph type="sldNum" sz="quarter" idx="10"/>
          </p:nvPr>
        </p:nvSpPr>
        <p:spPr/>
        <p:txBody>
          <a:bodyPr/>
          <a:lstStyle/>
          <a:p>
            <a:pPr defTabSz="1088390"/>
            <a:fld id="{104FC826-72BB-4AF1-BA01-A94F7396A7DC}" type="slidenum">
              <a:rPr lang="en-US" smtClean="0"/>
              <a:t>‹#›</a:t>
            </a:fld>
            <a:endParaRPr lang="en-US" dirty="0"/>
          </a:p>
        </p:txBody>
      </p:sp>
      <p:sp>
        <p:nvSpPr>
          <p:cNvPr id="4" name="Footer Placeholder"/>
          <p:cNvSpPr>
            <a:spLocks noGrp="1"/>
          </p:cNvSpPr>
          <p:nvPr>
            <p:ph type="ftr" sz="quarter" idx="11"/>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s with Text">
    <p:spTree>
      <p:nvGrpSpPr>
        <p:cNvPr id="1" name=""/>
        <p:cNvGrpSpPr/>
        <p:nvPr/>
      </p:nvGrpSpPr>
      <p:grpSpPr>
        <a:xfrm>
          <a:off x="0" y="0"/>
          <a:ext cx="0" cy="0"/>
          <a:chOff x="0" y="0"/>
          <a:chExt cx="0" cy="0"/>
        </a:xfrm>
      </p:grpSpPr>
      <p:sp>
        <p:nvSpPr>
          <p:cNvPr id="14"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4" name="Title"/>
          <p:cNvSpPr>
            <a:spLocks noGrp="1"/>
          </p:cNvSpPr>
          <p:nvPr>
            <p:ph type="title"/>
          </p:nvPr>
        </p:nvSpPr>
        <p:spPr/>
        <p:txBody>
          <a:bodyPr/>
          <a:lstStyle/>
          <a:p>
            <a:r>
              <a:rPr lang="en-US"/>
              <a:t>Click to edit Master title style</a:t>
            </a:r>
            <a:endParaRPr lang="en-US" dirty="0"/>
          </a:p>
        </p:txBody>
      </p:sp>
      <p:sp>
        <p:nvSpPr>
          <p:cNvPr id="3" name="Slide Number Placeholder"/>
          <p:cNvSpPr>
            <a:spLocks noGrp="1"/>
          </p:cNvSpPr>
          <p:nvPr>
            <p:ph type="sldNum" sz="quarter" idx="24"/>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23"/>
          </p:nvPr>
        </p:nvSpPr>
        <p:spPr/>
        <p:txBody>
          <a:bodyPr/>
          <a:lstStyle/>
          <a:p>
            <a:r>
              <a:rPr lang="en-US" dirty="0"/>
              <a:t>CONFIDENTIAL | AUTHORIZED </a:t>
            </a:r>
          </a:p>
        </p:txBody>
      </p:sp>
      <p:sp>
        <p:nvSpPr>
          <p:cNvPr id="13" name="Text Placeholder 2"/>
          <p:cNvSpPr>
            <a:spLocks noGrp="1"/>
          </p:cNvSpPr>
          <p:nvPr>
            <p:ph type="body" sz="quarter" idx="25"/>
          </p:nvPr>
        </p:nvSpPr>
        <p:spPr>
          <a:xfrm>
            <a:off x="6096001" y="4310712"/>
            <a:ext cx="5688012"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17" name="Bar 2"/>
          <p:cNvSpPr/>
          <p:nvPr userDrawn="1"/>
        </p:nvSpPr>
        <p:spPr>
          <a:xfrm>
            <a:off x="6222013" y="4258726"/>
            <a:ext cx="5562000" cy="548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18" name="Picture Placeholder 2"/>
          <p:cNvSpPr>
            <a:spLocks noGrp="1"/>
          </p:cNvSpPr>
          <p:nvPr>
            <p:ph type="pic" sz="quarter" idx="20" hasCustomPrompt="1"/>
          </p:nvPr>
        </p:nvSpPr>
        <p:spPr>
          <a:xfrm>
            <a:off x="6222013" y="985963"/>
            <a:ext cx="5562000" cy="3132000"/>
          </a:xfrm>
        </p:spPr>
        <p:txBody>
          <a:bodyPr anchor="ctr"/>
          <a:lstStyle>
            <a:lvl1pPr marL="0" indent="0" algn="ctr">
              <a:buNone/>
              <a:defRPr>
                <a:latin typeface="+mn-lt"/>
              </a:defRPr>
            </a:lvl1pPr>
          </a:lstStyle>
          <a:p>
            <a:r>
              <a:rPr lang="en-US" dirty="0"/>
              <a:t>Click to add picture</a:t>
            </a:r>
          </a:p>
        </p:txBody>
      </p:sp>
      <p:sp>
        <p:nvSpPr>
          <p:cNvPr id="12" name="Text Placeholder 1"/>
          <p:cNvSpPr>
            <a:spLocks noGrp="1"/>
          </p:cNvSpPr>
          <p:nvPr>
            <p:ph type="body" sz="quarter" idx="14"/>
          </p:nvPr>
        </p:nvSpPr>
        <p:spPr>
          <a:xfrm>
            <a:off x="278731" y="4310712"/>
            <a:ext cx="5661163"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16" name="Bar 1"/>
          <p:cNvSpPr/>
          <p:nvPr userDrawn="1"/>
        </p:nvSpPr>
        <p:spPr>
          <a:xfrm>
            <a:off x="377894" y="4258726"/>
            <a:ext cx="5562000"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21" name="Picture Placeholder 1"/>
          <p:cNvSpPr>
            <a:spLocks noGrp="1"/>
          </p:cNvSpPr>
          <p:nvPr>
            <p:ph type="pic" sz="quarter" idx="18" hasCustomPrompt="1"/>
          </p:nvPr>
        </p:nvSpPr>
        <p:spPr>
          <a:xfrm>
            <a:off x="381000" y="999540"/>
            <a:ext cx="5562600" cy="3132000"/>
          </a:xfrm>
        </p:spPr>
        <p:txBody>
          <a:bodyPr anchor="ctr"/>
          <a:lstStyle>
            <a:lvl1pPr marL="0" indent="0" algn="ctr">
              <a:buNone/>
              <a:defRPr>
                <a:latin typeface="+mn-lt"/>
              </a:defRPr>
            </a:lvl1pPr>
          </a:lstStyle>
          <a:p>
            <a:r>
              <a:rPr lang="en-US" dirty="0"/>
              <a:t>Click to add picture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dge-To-Edge Picture">
    <p:spTree>
      <p:nvGrpSpPr>
        <p:cNvPr id="1" name=""/>
        <p:cNvGrpSpPr/>
        <p:nvPr/>
      </p:nvGrpSpPr>
      <p:grpSpPr>
        <a:xfrm>
          <a:off x="0" y="0"/>
          <a:ext cx="0" cy="0"/>
          <a:chOff x="0" y="0"/>
          <a:chExt cx="0" cy="0"/>
        </a:xfrm>
      </p:grpSpPr>
      <p:sp>
        <p:nvSpPr>
          <p:cNvPr id="15" name="Picture Placeholder"/>
          <p:cNvSpPr>
            <a:spLocks noGrp="1"/>
          </p:cNvSpPr>
          <p:nvPr>
            <p:ph type="pic" sz="quarter" idx="18" hasCustomPrompt="1"/>
          </p:nvPr>
        </p:nvSpPr>
        <p:spPr>
          <a:xfrm>
            <a:off x="0" y="0"/>
            <a:ext cx="12192000" cy="6858000"/>
          </a:xfrm>
          <a:ln>
            <a:noFill/>
            <a:miter lim="800000"/>
          </a:ln>
        </p:spPr>
        <p:txBody>
          <a:bodyPr anchor="ctr"/>
          <a:lstStyle>
            <a:lvl1pPr marL="0" indent="0" algn="ctr">
              <a:buNone/>
              <a:defRPr>
                <a:latin typeface="+mn-lt"/>
              </a:defRPr>
            </a:lvl1pPr>
          </a:lstStyle>
          <a:p>
            <a:r>
              <a:rPr lang="en-US" dirty="0"/>
              <a:t>Click to add picture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ype As Art, Single Line">
    <p:bg>
      <p:bgRef idx="1001">
        <a:schemeClr val="bg1"/>
      </p:bgRef>
    </p:bg>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80999" y="685800"/>
            <a:ext cx="11430001" cy="5517572"/>
          </a:xfrm>
          <a:prstGeom prst="rect">
            <a:avLst/>
          </a:prstGeom>
          <a:ln w="57150">
            <a:noFill/>
            <a:miter lim="800000"/>
          </a:ln>
        </p:spPr>
        <p:txBody>
          <a:bodyPr vert="horz" lIns="0" tIns="432000" rIns="0" bIns="0" rtlCol="0" anchor="ctr" anchorCtr="0">
            <a:normAutofit/>
          </a:bodyPr>
          <a:lstStyle>
            <a:lvl1pPr algn="ctr">
              <a:lnSpc>
                <a:spcPct val="75000"/>
              </a:lnSpc>
              <a:defRPr sz="17000">
                <a:blipFill dpi="0" rotWithShape="1">
                  <a:blip r:embed="rId2"/>
                  <a:srcRect/>
                  <a:tile tx="0" ty="0" sx="100000" sy="100000" flip="xy" algn="l"/>
                </a:blipFill>
              </a:defRPr>
            </a:lvl1pPr>
          </a:lstStyle>
          <a:p>
            <a:r>
              <a:rPr lang="en-US" dirty="0"/>
              <a:t>Single line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ype As Art, Multiple Lines">
    <p:bg>
      <p:bgRef idx="1001">
        <a:schemeClr val="bg1"/>
      </p:bgRef>
    </p:bg>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80999" y="685800"/>
            <a:ext cx="11430001" cy="5517572"/>
          </a:xfrm>
          <a:prstGeom prst="rect">
            <a:avLst/>
          </a:prstGeom>
          <a:ln w="57150">
            <a:noFill/>
            <a:miter lim="800000"/>
          </a:ln>
        </p:spPr>
        <p:txBody>
          <a:bodyPr vert="horz" lIns="0" tIns="432000" rIns="0" bIns="0" rtlCol="0" anchor="ctr" anchorCtr="0">
            <a:normAutofit/>
          </a:bodyPr>
          <a:lstStyle>
            <a:lvl1pPr algn="l">
              <a:lnSpc>
                <a:spcPct val="65000"/>
              </a:lnSpc>
              <a:defRPr sz="12500">
                <a:blipFill dpi="0" rotWithShape="1">
                  <a:blip r:embed="rId2"/>
                  <a:srcRect/>
                  <a:tile tx="0" ty="0" sx="100000" sy="100000" flip="xy" algn="l"/>
                </a:blipFill>
              </a:defRPr>
            </a:lvl1pPr>
          </a:lstStyle>
          <a:p>
            <a:r>
              <a:rPr lang="en-US" dirty="0"/>
              <a:t>Multiple </a:t>
            </a:r>
            <a:br>
              <a:rPr lang="en-US" dirty="0"/>
            </a:br>
            <a:r>
              <a:rPr lang="en-US" dirty="0"/>
              <a:t>lines </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p:cNvSpPr>
            <a:spLocks noGrp="1"/>
          </p:cNvSpPr>
          <p:nvPr>
            <p:ph type="sldNum" sz="quarter" idx="11"/>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10"/>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7" name="Text Placeholder"/>
          <p:cNvSpPr>
            <a:spLocks noGrp="1"/>
          </p:cNvSpPr>
          <p:nvPr>
            <p:ph type="body" sz="quarter" idx="13" hasCustomPrompt="1"/>
          </p:nvPr>
        </p:nvSpPr>
        <p:spPr>
          <a:xfrm>
            <a:off x="293442" y="3528820"/>
            <a:ext cx="11517557" cy="2055116"/>
          </a:xfrm>
        </p:spPr>
        <p:txBody>
          <a:bodyPr>
            <a:noAutofit/>
          </a:bodyPr>
          <a:lstStyle>
            <a:lvl1pPr marL="0" indent="0">
              <a:spcBef>
                <a:spcPts val="0"/>
              </a:spcBef>
              <a:buNone/>
              <a:defRPr sz="2200"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Speaker contact information</a:t>
            </a:r>
          </a:p>
        </p:txBody>
      </p:sp>
      <p:sp>
        <p:nvSpPr>
          <p:cNvPr id="16" name="Bar"/>
          <p:cNvSpPr/>
          <p:nvPr userDrawn="1"/>
        </p:nvSpPr>
        <p:spPr>
          <a:xfrm>
            <a:off x="381000" y="3374136"/>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12" name="Title"/>
          <p:cNvSpPr>
            <a:spLocks noGrp="1"/>
          </p:cNvSpPr>
          <p:nvPr>
            <p:ph type="title" hasCustomPrompt="1"/>
          </p:nvPr>
        </p:nvSpPr>
        <p:spPr>
          <a:xfrm>
            <a:off x="284749" y="521016"/>
            <a:ext cx="6195700" cy="2828660"/>
          </a:xfrm>
        </p:spPr>
        <p:txBody>
          <a:bodyPr anchor="b"/>
          <a:lstStyle>
            <a:lvl1pPr>
              <a:lnSpc>
                <a:spcPct val="85000"/>
              </a:lnSpc>
              <a:defRPr sz="4400"/>
            </a:lvl1pPr>
          </a:lstStyle>
          <a:p>
            <a:r>
              <a:rPr lang="en-US" dirty="0"/>
              <a:t>Click to add thank you message</a:t>
            </a:r>
          </a:p>
        </p:txBody>
      </p:sp>
      <p:sp>
        <p:nvSpPr>
          <p:cNvPr id="13" name="Footer Placeholder"/>
          <p:cNvSpPr>
            <a:spLocks noGrp="1"/>
          </p:cNvSpPr>
          <p:nvPr>
            <p:ph type="ftr" sz="quarter" idx="3"/>
          </p:nvPr>
        </p:nvSpPr>
        <p:spPr>
          <a:xfrm>
            <a:off x="4374720" y="6129337"/>
            <a:ext cx="7481160" cy="411581"/>
          </a:xfrm>
          <a:prstGeom prst="rect">
            <a:avLst/>
          </a:prstGeom>
        </p:spPr>
        <p:txBody>
          <a:bodyPr vert="horz" lIns="90000" tIns="0" rIns="90000" bIns="0" rtlCol="0" anchor="b"/>
          <a:lstStyle>
            <a:lvl1pPr algn="r">
              <a:lnSpc>
                <a:spcPct val="90000"/>
              </a:lnSpc>
              <a:defRPr sz="1200" cap="all" baseline="0">
                <a:solidFill>
                  <a:schemeClr val="bg2"/>
                </a:solidFill>
                <a:latin typeface="+mn-lt"/>
              </a:defRPr>
            </a:lvl1p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P TOC">
    <p:spTree>
      <p:nvGrpSpPr>
        <p:cNvPr id="1" name=""/>
        <p:cNvGrpSpPr/>
        <p:nvPr/>
      </p:nvGrpSpPr>
      <p:grpSpPr>
        <a:xfrm>
          <a:off x="0" y="0"/>
          <a:ext cx="0" cy="0"/>
          <a:chOff x="0" y="0"/>
          <a:chExt cx="0" cy="0"/>
        </a:xfrm>
      </p:grpSpPr>
      <p:sp>
        <p:nvSpPr>
          <p:cNvPr id="31" name="SP Agenda Notice" hidden="1"/>
          <p:cNvSpPr>
            <a:spLocks noGrp="1"/>
          </p:cNvSpPr>
          <p:nvPr>
            <p:ph sz="quarter" idx="13" hasCustomPrompt="1"/>
          </p:nvPr>
        </p:nvSpPr>
        <p:spPr>
          <a:xfrm>
            <a:off x="12344400" y="48315"/>
            <a:ext cx="3103200" cy="0"/>
          </a:xfrm>
          <a:prstGeom prst="rect">
            <a:avLst/>
          </a:prstGeom>
          <a:solidFill>
            <a:schemeClr val="accent2"/>
          </a:solidFill>
        </p:spPr>
        <p:txBody>
          <a:bodyPr>
            <a:noAutofit/>
          </a:bodyPr>
          <a:lstStyle>
            <a:lvl1pPr marL="0" indent="0">
              <a:buFontTx/>
              <a:buNone/>
              <a:defRPr sz="800" b="0" i="0" baseline="0">
                <a:solidFill>
                  <a:schemeClr val="tx1"/>
                </a:solidFill>
              </a:defRPr>
            </a:lvl1pPr>
            <a:lvl2pPr marL="172720" marR="0" indent="-171450" algn="l" defTabSz="684530" rtl="0" eaLnBrk="1" fontAlgn="base" latinLnBrk="0" hangingPunct="1">
              <a:lnSpc>
                <a:spcPct val="100000"/>
              </a:lnSpc>
              <a:spcBef>
                <a:spcPct val="0"/>
              </a:spcBef>
              <a:spcAft>
                <a:spcPts val="0"/>
              </a:spcAft>
              <a:buClrTx/>
              <a:buSzTx/>
              <a:buFont typeface="Arial" panose="020B0604020202020204" pitchFamily="34" charset="0"/>
              <a:buChar char="•"/>
              <a:defRPr sz="800" baseline="0">
                <a:solidFill>
                  <a:schemeClr val="tx1"/>
                </a:solidFill>
              </a:defRPr>
            </a:lvl2pPr>
            <a:lvl3pPr>
              <a:defRPr sz="900"/>
            </a:lvl3pPr>
            <a:lvl4pPr>
              <a:defRPr sz="900"/>
            </a:lvl4pPr>
            <a:lvl5pPr>
              <a:defRPr sz="900"/>
            </a:lvl5pPr>
          </a:lstStyle>
          <a:p>
            <a:pPr lvl="0"/>
            <a:r>
              <a:rPr lang="en-US" noProof="0" dirty="0"/>
              <a:t>This is the </a:t>
            </a:r>
            <a:r>
              <a:rPr lang="en-US" noProof="0" dirty="0" err="1"/>
              <a:t>SlideProof</a:t>
            </a:r>
            <a:r>
              <a:rPr lang="en-US" noProof="0" dirty="0"/>
              <a:t> Agenda Layout</a:t>
            </a:r>
          </a:p>
          <a:p>
            <a:pPr lvl="0"/>
            <a:r>
              <a:rPr lang="en-US" noProof="0" dirty="0"/>
              <a:t>http://www.veodin.com/slideproof/manual/agenda/</a:t>
            </a:r>
          </a:p>
          <a:p>
            <a:pPr lvl="0"/>
            <a:r>
              <a:rPr lang="en-US" noProof="0" dirty="0"/>
              <a:t>Use the Selection Pane (Alt+F10) to make the hidden shapes of the Agenda visible. Make sure you group them again after editing and rename them with </a:t>
            </a:r>
            <a:r>
              <a:rPr lang="en-US" noProof="0" dirty="0" err="1"/>
              <a:t>SlideProof</a:t>
            </a:r>
            <a:r>
              <a:rPr lang="en-US" noProof="0" dirty="0"/>
              <a:t> &gt; Agenda &gt; Rename Agenda Groups</a:t>
            </a:r>
          </a:p>
          <a:p>
            <a:pPr lvl="0"/>
            <a:r>
              <a:rPr lang="en-US" noProof="0" dirty="0"/>
              <a:t>Expected group names are:</a:t>
            </a:r>
          </a:p>
          <a:p>
            <a:pPr lvl="1"/>
            <a:endParaRPr lang="en-US" noProof="0" dirty="0"/>
          </a:p>
          <a:p>
            <a:pPr lvl="1"/>
            <a:r>
              <a:rPr lang="en-US" noProof="0" dirty="0"/>
              <a:t>SP Agenda Section - Mandatory</a:t>
            </a:r>
          </a:p>
          <a:p>
            <a:pPr lvl="1"/>
            <a:r>
              <a:rPr lang="en-US" noProof="0" dirty="0"/>
              <a:t>SP Agenda Section Highlight - Highlight the current section</a:t>
            </a:r>
          </a:p>
          <a:p>
            <a:pPr lvl="1"/>
            <a:r>
              <a:rPr lang="en-US" noProof="0" dirty="0"/>
              <a:t>SP Agenda Subsection - Mandatory if showing subsections</a:t>
            </a:r>
          </a:p>
          <a:p>
            <a:pPr lvl="1"/>
            <a:r>
              <a:rPr lang="en-US" noProof="0" dirty="0"/>
              <a:t>SP Agenda Subsection Highlight - Highlight the current subsection</a:t>
            </a:r>
          </a:p>
          <a:p>
            <a:pPr lvl="0"/>
            <a:r>
              <a:rPr lang="en-US" noProof="0" dirty="0"/>
              <a:t>Any shapes or images inside the groups will appear on the agenda pages. This notice (SP Agenda Notice) will not appear on the agenda pages.</a:t>
            </a:r>
          </a:p>
          <a:p>
            <a:pPr lvl="0"/>
            <a:r>
              <a:rPr lang="en-US" noProof="0" dirty="0"/>
              <a:t>Valid text placeholders are:</a:t>
            </a:r>
          </a:p>
          <a:p>
            <a:pPr lvl="1"/>
            <a:endParaRPr lang="en-US" noProof="0" dirty="0"/>
          </a:p>
          <a:p>
            <a:pPr lvl="1"/>
            <a:r>
              <a:rPr lang="en-US" noProof="0" dirty="0"/>
              <a:t>Section number:</a:t>
            </a:r>
          </a:p>
          <a:p>
            <a:pPr lvl="1"/>
            <a:r>
              <a:rPr lang="en-US" noProof="0" dirty="0"/>
              <a:t>&lt;N&gt; for Arabic number 1, 2, 3</a:t>
            </a:r>
          </a:p>
          <a:p>
            <a:pPr lvl="1"/>
            <a:r>
              <a:rPr lang="en-US" noProof="0" dirty="0"/>
              <a:t>&lt;R&gt; for Roman numeral I, II, III</a:t>
            </a:r>
          </a:p>
          <a:p>
            <a:pPr lvl="1"/>
            <a:r>
              <a:rPr lang="en-US" noProof="0" dirty="0"/>
              <a:t>&lt;RL&gt; for lower-case Roman numeral </a:t>
            </a:r>
            <a:r>
              <a:rPr lang="en-US" noProof="0" dirty="0" err="1"/>
              <a:t>i</a:t>
            </a:r>
            <a:r>
              <a:rPr lang="en-US" noProof="0" dirty="0"/>
              <a:t>, ii, iii</a:t>
            </a:r>
          </a:p>
          <a:p>
            <a:pPr lvl="1"/>
            <a:r>
              <a:rPr lang="en-US" noProof="0" dirty="0"/>
              <a:t>&lt;A&gt; for alphabetic character A, B, C</a:t>
            </a:r>
          </a:p>
          <a:p>
            <a:pPr lvl="1"/>
            <a:r>
              <a:rPr lang="en-US" noProof="0" dirty="0"/>
              <a:t>&lt;AL&gt; for lower-case Alphabetic character</a:t>
            </a:r>
          </a:p>
          <a:p>
            <a:pPr lvl="1"/>
            <a:r>
              <a:rPr lang="en-US" noProof="0" dirty="0"/>
              <a:t>&lt;TEXT&gt;</a:t>
            </a:r>
          </a:p>
          <a:p>
            <a:pPr lvl="1"/>
            <a:r>
              <a:rPr lang="en-US" noProof="0" dirty="0"/>
              <a:t>&lt;RESPONSIBLE&gt;</a:t>
            </a:r>
          </a:p>
          <a:p>
            <a:pPr lvl="1"/>
            <a:r>
              <a:rPr lang="en-US" noProof="0" dirty="0"/>
              <a:t>&lt;TIMESLOT&gt;</a:t>
            </a:r>
          </a:p>
          <a:p>
            <a:pPr lvl="1"/>
            <a:r>
              <a:rPr lang="en-US" noProof="0" dirty="0"/>
              <a:t>&lt;DURATION&gt; for duration</a:t>
            </a:r>
          </a:p>
          <a:p>
            <a:pPr lvl="1"/>
            <a:r>
              <a:rPr lang="en-US" noProof="0" dirty="0"/>
              <a:t>&lt;P&gt; for page number</a:t>
            </a:r>
          </a:p>
          <a:p>
            <a:pPr lvl="0"/>
            <a:r>
              <a:rPr lang="en-US" noProof="0" dirty="0"/>
              <a:t>If you want the agenda to be vertically centered on each Agenda slide, rename this layout to:</a:t>
            </a:r>
          </a:p>
          <a:p>
            <a:pPr lvl="1"/>
            <a:endParaRPr lang="en-US" noProof="0" dirty="0"/>
          </a:p>
          <a:p>
            <a:pPr lvl="1"/>
            <a:r>
              <a:rPr lang="en-US" noProof="0" dirty="0"/>
              <a:t>SP Agenda Vertical</a:t>
            </a:r>
          </a:p>
        </p:txBody>
      </p:sp>
      <p:grpSp>
        <p:nvGrpSpPr>
          <p:cNvPr id="3" name="SP Agenda Section" hidden="1"/>
          <p:cNvGrpSpPr/>
          <p:nvPr userDrawn="1"/>
        </p:nvGrpSpPr>
        <p:grpSpPr>
          <a:xfrm>
            <a:off x="385100" y="2085631"/>
            <a:ext cx="8657275" cy="369332"/>
            <a:chOff x="1797664" y="2085631"/>
            <a:chExt cx="8657274" cy="369332"/>
          </a:xfrm>
        </p:grpSpPr>
        <p:sp>
          <p:nvSpPr>
            <p:cNvPr id="20" name="Textbox"/>
            <p:cNvSpPr txBox="1"/>
            <p:nvPr userDrawn="1"/>
          </p:nvSpPr>
          <p:spPr>
            <a:xfrm>
              <a:off x="2267220" y="2085631"/>
              <a:ext cx="3843347" cy="369332"/>
            </a:xfrm>
            <a:prstGeom prst="rect">
              <a:avLst/>
            </a:prstGeom>
            <a:noFill/>
          </p:spPr>
          <p:txBody>
            <a:bodyPr wrap="square" rtlCol="0" anchor="ctr">
              <a:normAutofit/>
            </a:bodyPr>
            <a:lstStyle/>
            <a:p>
              <a:pPr defTabSz="9334500">
                <a:tabLst>
                  <a:tab pos="9511665" algn="l"/>
                </a:tabLst>
              </a:pPr>
              <a:r>
                <a:rPr lang="en-US" sz="1400" dirty="0">
                  <a:solidFill>
                    <a:schemeClr val="tx1"/>
                  </a:solidFill>
                </a:rPr>
                <a:t>&lt;TEXT&gt;</a:t>
              </a:r>
            </a:p>
          </p:txBody>
        </p:sp>
        <p:sp>
          <p:nvSpPr>
            <p:cNvPr id="21" name="Textbox"/>
            <p:cNvSpPr txBox="1"/>
            <p:nvPr userDrawn="1"/>
          </p:nvSpPr>
          <p:spPr>
            <a:xfrm>
              <a:off x="1797664" y="2085631"/>
              <a:ext cx="379556" cy="369332"/>
            </a:xfrm>
            <a:prstGeom prst="rect">
              <a:avLst/>
            </a:prstGeom>
            <a:noFill/>
          </p:spPr>
          <p:txBody>
            <a:bodyPr wrap="none" rtlCol="0" anchor="ctr">
              <a:noAutofit/>
            </a:bodyPr>
            <a:lstStyle/>
            <a:p>
              <a:pPr algn="ctr"/>
              <a:r>
                <a:rPr lang="en-US" sz="1400" dirty="0">
                  <a:solidFill>
                    <a:schemeClr val="tx1"/>
                  </a:solidFill>
                </a:rPr>
                <a:t>&lt;N&gt;</a:t>
              </a:r>
            </a:p>
          </p:txBody>
        </p:sp>
        <p:sp>
          <p:nvSpPr>
            <p:cNvPr id="22" name="Textbox"/>
            <p:cNvSpPr txBox="1"/>
            <p:nvPr userDrawn="1"/>
          </p:nvSpPr>
          <p:spPr>
            <a:xfrm>
              <a:off x="9817944" y="2085631"/>
              <a:ext cx="636994" cy="369332"/>
            </a:xfrm>
            <a:prstGeom prst="rect">
              <a:avLst/>
            </a:prstGeom>
            <a:noFill/>
          </p:spPr>
          <p:txBody>
            <a:bodyPr wrap="none" rtlCol="0" anchor="ctr">
              <a:noAutofit/>
            </a:bodyPr>
            <a:lstStyle/>
            <a:p>
              <a:pPr algn="r"/>
              <a:r>
                <a:rPr lang="en-US" sz="1400" dirty="0">
                  <a:solidFill>
                    <a:schemeClr val="tx1"/>
                  </a:solidFill>
                </a:rPr>
                <a:t>&lt;P&gt;</a:t>
              </a:r>
            </a:p>
          </p:txBody>
        </p:sp>
        <p:sp>
          <p:nvSpPr>
            <p:cNvPr id="24" name="Textbox"/>
            <p:cNvSpPr txBox="1"/>
            <p:nvPr userDrawn="1"/>
          </p:nvSpPr>
          <p:spPr>
            <a:xfrm>
              <a:off x="7696160" y="2085631"/>
              <a:ext cx="1257061" cy="369332"/>
            </a:xfrm>
            <a:prstGeom prst="rect">
              <a:avLst/>
            </a:prstGeom>
            <a:noFill/>
          </p:spPr>
          <p:txBody>
            <a:bodyPr wrap="none" rtlCol="0" anchor="ctr">
              <a:noAutofit/>
            </a:bodyPr>
            <a:lstStyle/>
            <a:p>
              <a:pPr algn="l"/>
              <a:r>
                <a:rPr lang="en-US" sz="1400" dirty="0">
                  <a:solidFill>
                    <a:schemeClr val="tx1"/>
                  </a:solidFill>
                </a:rPr>
                <a:t>&lt;TIMESLOT&gt;</a:t>
              </a:r>
            </a:p>
          </p:txBody>
        </p:sp>
        <p:sp>
          <p:nvSpPr>
            <p:cNvPr id="28" name="Textbox"/>
            <p:cNvSpPr txBox="1"/>
            <p:nvPr userDrawn="1"/>
          </p:nvSpPr>
          <p:spPr>
            <a:xfrm>
              <a:off x="6209330" y="2085631"/>
              <a:ext cx="1388067" cy="369332"/>
            </a:xfrm>
            <a:prstGeom prst="rect">
              <a:avLst/>
            </a:prstGeom>
            <a:noFill/>
          </p:spPr>
          <p:txBody>
            <a:bodyPr wrap="none" rtlCol="0" anchor="ctr">
              <a:noAutofit/>
            </a:bodyPr>
            <a:lstStyle/>
            <a:p>
              <a:pPr algn="l"/>
              <a:r>
                <a:rPr lang="en-US" sz="1400" dirty="0">
                  <a:solidFill>
                    <a:schemeClr val="tx1"/>
                  </a:solidFill>
                </a:rPr>
                <a:t>&lt;RESPONSIBLE&gt;</a:t>
              </a:r>
            </a:p>
          </p:txBody>
        </p:sp>
        <p:sp>
          <p:nvSpPr>
            <p:cNvPr id="29" name="Textbox"/>
            <p:cNvSpPr txBox="1"/>
            <p:nvPr userDrawn="1"/>
          </p:nvSpPr>
          <p:spPr>
            <a:xfrm>
              <a:off x="9043221" y="2085631"/>
              <a:ext cx="684723" cy="369332"/>
            </a:xfrm>
            <a:prstGeom prst="rect">
              <a:avLst/>
            </a:prstGeom>
            <a:noFill/>
          </p:spPr>
          <p:txBody>
            <a:bodyPr wrap="none" rtlCol="0" anchor="ctr">
              <a:noAutofit/>
            </a:bodyPr>
            <a:lstStyle/>
            <a:p>
              <a:pPr algn="l"/>
              <a:r>
                <a:rPr lang="en-US" sz="1400" dirty="0">
                  <a:solidFill>
                    <a:schemeClr val="tx1"/>
                  </a:solidFill>
                </a:rPr>
                <a:t>&lt;DURATION&gt;</a:t>
              </a:r>
            </a:p>
          </p:txBody>
        </p:sp>
      </p:grpSp>
      <p:grpSp>
        <p:nvGrpSpPr>
          <p:cNvPr id="4" name="SP Agenda Section Highlight" hidden="1"/>
          <p:cNvGrpSpPr/>
          <p:nvPr userDrawn="1"/>
        </p:nvGrpSpPr>
        <p:grpSpPr>
          <a:xfrm>
            <a:off x="385100" y="2616963"/>
            <a:ext cx="8657274" cy="369332"/>
            <a:chOff x="1797664" y="2616963"/>
            <a:chExt cx="8657274" cy="369332"/>
          </a:xfrm>
          <a:solidFill>
            <a:schemeClr val="accent1">
              <a:lumMod val="60000"/>
              <a:lumOff val="40000"/>
            </a:schemeClr>
          </a:solidFill>
        </p:grpSpPr>
        <p:sp>
          <p:nvSpPr>
            <p:cNvPr id="32" name="Textbox"/>
            <p:cNvSpPr txBox="1"/>
            <p:nvPr userDrawn="1"/>
          </p:nvSpPr>
          <p:spPr>
            <a:xfrm>
              <a:off x="2267220" y="2616963"/>
              <a:ext cx="3843347" cy="369332"/>
            </a:xfrm>
            <a:prstGeom prst="rect">
              <a:avLst/>
            </a:prstGeom>
            <a:noFill/>
          </p:spPr>
          <p:txBody>
            <a:bodyPr wrap="square" rtlCol="0" anchor="ctr">
              <a:normAutofit/>
            </a:bodyPr>
            <a:lstStyle/>
            <a:p>
              <a:pPr defTabSz="9334500">
                <a:tabLst>
                  <a:tab pos="9511665" algn="l"/>
                </a:tabLst>
              </a:pPr>
              <a:r>
                <a:rPr lang="en-US" sz="1400" b="1" dirty="0">
                  <a:solidFill>
                    <a:schemeClr val="tx1"/>
                  </a:solidFill>
                </a:rPr>
                <a:t>&lt;TEXT&gt;</a:t>
              </a:r>
            </a:p>
          </p:txBody>
        </p:sp>
        <p:sp>
          <p:nvSpPr>
            <p:cNvPr id="33" name="Textbox"/>
            <p:cNvSpPr txBox="1"/>
            <p:nvPr userDrawn="1"/>
          </p:nvSpPr>
          <p:spPr>
            <a:xfrm>
              <a:off x="1797664" y="2616963"/>
              <a:ext cx="379556" cy="369332"/>
            </a:xfrm>
            <a:prstGeom prst="rect">
              <a:avLst/>
            </a:prstGeom>
            <a:noFill/>
          </p:spPr>
          <p:txBody>
            <a:bodyPr wrap="none" rtlCol="0" anchor="ctr">
              <a:noAutofit/>
            </a:bodyPr>
            <a:lstStyle/>
            <a:p>
              <a:pPr algn="ctr"/>
              <a:r>
                <a:rPr lang="en-US" sz="1400" b="1" dirty="0">
                  <a:solidFill>
                    <a:schemeClr val="tx1"/>
                  </a:solidFill>
                </a:rPr>
                <a:t>&lt;N&gt;</a:t>
              </a:r>
            </a:p>
          </p:txBody>
        </p:sp>
        <p:sp>
          <p:nvSpPr>
            <p:cNvPr id="34" name="Textbox"/>
            <p:cNvSpPr txBox="1"/>
            <p:nvPr userDrawn="1"/>
          </p:nvSpPr>
          <p:spPr>
            <a:xfrm>
              <a:off x="9817944" y="2616963"/>
              <a:ext cx="636994" cy="369332"/>
            </a:xfrm>
            <a:prstGeom prst="rect">
              <a:avLst/>
            </a:prstGeom>
            <a:noFill/>
          </p:spPr>
          <p:txBody>
            <a:bodyPr wrap="none" rtlCol="0" anchor="ctr">
              <a:noAutofit/>
            </a:bodyPr>
            <a:lstStyle/>
            <a:p>
              <a:pPr algn="r"/>
              <a:r>
                <a:rPr lang="en-US" sz="1400" b="1" dirty="0">
                  <a:solidFill>
                    <a:schemeClr val="tx1"/>
                  </a:solidFill>
                </a:rPr>
                <a:t>&lt;P&gt;</a:t>
              </a:r>
            </a:p>
          </p:txBody>
        </p:sp>
        <p:sp>
          <p:nvSpPr>
            <p:cNvPr id="35" name="Textbox"/>
            <p:cNvSpPr txBox="1"/>
            <p:nvPr userDrawn="1"/>
          </p:nvSpPr>
          <p:spPr>
            <a:xfrm>
              <a:off x="7696160" y="2616963"/>
              <a:ext cx="1257061" cy="369332"/>
            </a:xfrm>
            <a:prstGeom prst="rect">
              <a:avLst/>
            </a:prstGeom>
            <a:noFill/>
          </p:spPr>
          <p:txBody>
            <a:bodyPr wrap="none" rtlCol="0" anchor="ctr">
              <a:noAutofit/>
            </a:bodyPr>
            <a:lstStyle/>
            <a:p>
              <a:pPr algn="l"/>
              <a:r>
                <a:rPr lang="en-US" sz="1400" b="1" dirty="0">
                  <a:solidFill>
                    <a:schemeClr val="tx1"/>
                  </a:solidFill>
                </a:rPr>
                <a:t>&lt;TIMESLOT&gt;</a:t>
              </a:r>
            </a:p>
          </p:txBody>
        </p:sp>
        <p:sp>
          <p:nvSpPr>
            <p:cNvPr id="36" name="Textbox"/>
            <p:cNvSpPr txBox="1"/>
            <p:nvPr userDrawn="1"/>
          </p:nvSpPr>
          <p:spPr>
            <a:xfrm>
              <a:off x="6209330" y="2616963"/>
              <a:ext cx="1388067" cy="369332"/>
            </a:xfrm>
            <a:prstGeom prst="rect">
              <a:avLst/>
            </a:prstGeom>
            <a:noFill/>
          </p:spPr>
          <p:txBody>
            <a:bodyPr wrap="none" rtlCol="0" anchor="ctr">
              <a:noAutofit/>
            </a:bodyPr>
            <a:lstStyle/>
            <a:p>
              <a:pPr algn="l"/>
              <a:r>
                <a:rPr lang="en-US" sz="1400" b="1" dirty="0">
                  <a:solidFill>
                    <a:schemeClr val="tx1"/>
                  </a:solidFill>
                </a:rPr>
                <a:t>&lt;RESPONSIBLE&gt;</a:t>
              </a:r>
            </a:p>
          </p:txBody>
        </p:sp>
        <p:sp>
          <p:nvSpPr>
            <p:cNvPr id="37" name="Textbox"/>
            <p:cNvSpPr txBox="1"/>
            <p:nvPr userDrawn="1"/>
          </p:nvSpPr>
          <p:spPr>
            <a:xfrm>
              <a:off x="9043221" y="2616963"/>
              <a:ext cx="684723" cy="369332"/>
            </a:xfrm>
            <a:prstGeom prst="rect">
              <a:avLst/>
            </a:prstGeom>
            <a:noFill/>
          </p:spPr>
          <p:txBody>
            <a:bodyPr wrap="none" rtlCol="0" anchor="ctr">
              <a:noAutofit/>
            </a:bodyPr>
            <a:lstStyle/>
            <a:p>
              <a:pPr algn="l"/>
              <a:r>
                <a:rPr lang="en-US" sz="1400" b="1" dirty="0">
                  <a:solidFill>
                    <a:schemeClr val="tx1"/>
                  </a:solidFill>
                </a:rPr>
                <a:t>&lt;DURATION&gt;</a:t>
              </a:r>
            </a:p>
          </p:txBody>
        </p:sp>
      </p:grpSp>
      <p:grpSp>
        <p:nvGrpSpPr>
          <p:cNvPr id="8" name="SP Agenda Subsection" hidden="1"/>
          <p:cNvGrpSpPr/>
          <p:nvPr userDrawn="1"/>
        </p:nvGrpSpPr>
        <p:grpSpPr>
          <a:xfrm>
            <a:off x="853239" y="3148295"/>
            <a:ext cx="8189135" cy="369332"/>
            <a:chOff x="2265804" y="3155687"/>
            <a:chExt cx="8189134" cy="369332"/>
          </a:xfrm>
        </p:grpSpPr>
        <p:sp>
          <p:nvSpPr>
            <p:cNvPr id="39" name="Textbox"/>
            <p:cNvSpPr txBox="1"/>
            <p:nvPr userDrawn="1"/>
          </p:nvSpPr>
          <p:spPr>
            <a:xfrm>
              <a:off x="2744123" y="3155687"/>
              <a:ext cx="3366444" cy="369332"/>
            </a:xfrm>
            <a:prstGeom prst="rect">
              <a:avLst/>
            </a:prstGeom>
            <a:noFill/>
          </p:spPr>
          <p:txBody>
            <a:bodyPr wrap="square" rtlCol="0" anchor="ctr">
              <a:normAutofit/>
            </a:bodyPr>
            <a:lstStyle/>
            <a:p>
              <a:pPr defTabSz="9334500">
                <a:tabLst>
                  <a:tab pos="9511665" algn="l"/>
                </a:tabLst>
              </a:pPr>
              <a:r>
                <a:rPr lang="en-US" sz="1400" dirty="0">
                  <a:solidFill>
                    <a:schemeClr val="tx1"/>
                  </a:solidFill>
                </a:rPr>
                <a:t>&lt;TEXT&gt;</a:t>
              </a:r>
            </a:p>
          </p:txBody>
        </p:sp>
        <p:sp>
          <p:nvSpPr>
            <p:cNvPr id="40" name="Textbox"/>
            <p:cNvSpPr txBox="1"/>
            <p:nvPr userDrawn="1"/>
          </p:nvSpPr>
          <p:spPr>
            <a:xfrm>
              <a:off x="2265804" y="3155687"/>
              <a:ext cx="379556" cy="369332"/>
            </a:xfrm>
            <a:prstGeom prst="rect">
              <a:avLst/>
            </a:prstGeom>
            <a:noFill/>
          </p:spPr>
          <p:txBody>
            <a:bodyPr wrap="none" rtlCol="0" anchor="ctr">
              <a:noAutofit/>
            </a:bodyPr>
            <a:lstStyle/>
            <a:p>
              <a:pPr algn="ctr"/>
              <a:r>
                <a:rPr lang="en-US" sz="1400" dirty="0">
                  <a:solidFill>
                    <a:schemeClr val="tx1"/>
                  </a:solidFill>
                </a:rPr>
                <a:t>&lt;N&gt;</a:t>
              </a:r>
            </a:p>
          </p:txBody>
        </p:sp>
        <p:sp>
          <p:nvSpPr>
            <p:cNvPr id="41" name="Textbox"/>
            <p:cNvSpPr txBox="1"/>
            <p:nvPr userDrawn="1"/>
          </p:nvSpPr>
          <p:spPr>
            <a:xfrm>
              <a:off x="9817944" y="3155687"/>
              <a:ext cx="636994" cy="369332"/>
            </a:xfrm>
            <a:prstGeom prst="rect">
              <a:avLst/>
            </a:prstGeom>
            <a:noFill/>
          </p:spPr>
          <p:txBody>
            <a:bodyPr wrap="none" rtlCol="0" anchor="ctr">
              <a:noAutofit/>
            </a:bodyPr>
            <a:lstStyle/>
            <a:p>
              <a:pPr algn="r"/>
              <a:r>
                <a:rPr lang="en-US" sz="1400" dirty="0">
                  <a:solidFill>
                    <a:schemeClr val="tx1"/>
                  </a:solidFill>
                </a:rPr>
                <a:t>&lt;P&gt;</a:t>
              </a:r>
            </a:p>
          </p:txBody>
        </p:sp>
        <p:sp>
          <p:nvSpPr>
            <p:cNvPr id="42" name="Textbox"/>
            <p:cNvSpPr txBox="1"/>
            <p:nvPr userDrawn="1"/>
          </p:nvSpPr>
          <p:spPr>
            <a:xfrm>
              <a:off x="7696160" y="3155687"/>
              <a:ext cx="1257061" cy="369332"/>
            </a:xfrm>
            <a:prstGeom prst="rect">
              <a:avLst/>
            </a:prstGeom>
            <a:noFill/>
          </p:spPr>
          <p:txBody>
            <a:bodyPr wrap="none" rtlCol="0" anchor="ctr">
              <a:noAutofit/>
            </a:bodyPr>
            <a:lstStyle/>
            <a:p>
              <a:pPr algn="l"/>
              <a:r>
                <a:rPr lang="en-US" sz="1400" dirty="0">
                  <a:solidFill>
                    <a:schemeClr val="tx1"/>
                  </a:solidFill>
                </a:rPr>
                <a:t>&lt;TIMESLOT&gt;</a:t>
              </a:r>
            </a:p>
          </p:txBody>
        </p:sp>
        <p:sp>
          <p:nvSpPr>
            <p:cNvPr id="43" name="Textbox"/>
            <p:cNvSpPr txBox="1"/>
            <p:nvPr userDrawn="1"/>
          </p:nvSpPr>
          <p:spPr>
            <a:xfrm>
              <a:off x="6209330" y="3155687"/>
              <a:ext cx="1388067" cy="369332"/>
            </a:xfrm>
            <a:prstGeom prst="rect">
              <a:avLst/>
            </a:prstGeom>
            <a:noFill/>
          </p:spPr>
          <p:txBody>
            <a:bodyPr wrap="none" rtlCol="0" anchor="ctr">
              <a:noAutofit/>
            </a:bodyPr>
            <a:lstStyle/>
            <a:p>
              <a:pPr algn="l"/>
              <a:r>
                <a:rPr lang="en-US" sz="1400" dirty="0">
                  <a:solidFill>
                    <a:schemeClr val="tx1"/>
                  </a:solidFill>
                </a:rPr>
                <a:t>&lt;RESPONSIBLE&gt;</a:t>
              </a:r>
            </a:p>
          </p:txBody>
        </p:sp>
        <p:sp>
          <p:nvSpPr>
            <p:cNvPr id="44" name="Textbox"/>
            <p:cNvSpPr txBox="1"/>
            <p:nvPr userDrawn="1"/>
          </p:nvSpPr>
          <p:spPr>
            <a:xfrm>
              <a:off x="9043221" y="3155687"/>
              <a:ext cx="684723" cy="369332"/>
            </a:xfrm>
            <a:prstGeom prst="rect">
              <a:avLst/>
            </a:prstGeom>
            <a:noFill/>
          </p:spPr>
          <p:txBody>
            <a:bodyPr wrap="none" rtlCol="0" anchor="ctr">
              <a:noAutofit/>
            </a:bodyPr>
            <a:lstStyle/>
            <a:p>
              <a:pPr algn="l"/>
              <a:r>
                <a:rPr lang="en-US" sz="1400" dirty="0">
                  <a:solidFill>
                    <a:schemeClr val="tx1"/>
                  </a:solidFill>
                </a:rPr>
                <a:t>&lt;DURATION&gt;</a:t>
              </a:r>
            </a:p>
          </p:txBody>
        </p:sp>
      </p:grpSp>
      <p:grpSp>
        <p:nvGrpSpPr>
          <p:cNvPr id="9" name="SP Agenda Subsection Highlight" hidden="1"/>
          <p:cNvGrpSpPr/>
          <p:nvPr userDrawn="1"/>
        </p:nvGrpSpPr>
        <p:grpSpPr>
          <a:xfrm>
            <a:off x="853240" y="3679627"/>
            <a:ext cx="8189134" cy="369332"/>
            <a:chOff x="2265804" y="3694411"/>
            <a:chExt cx="8189134" cy="369332"/>
          </a:xfrm>
          <a:solidFill>
            <a:schemeClr val="accent1">
              <a:lumMod val="60000"/>
              <a:lumOff val="40000"/>
            </a:schemeClr>
          </a:solidFill>
        </p:grpSpPr>
        <p:sp>
          <p:nvSpPr>
            <p:cNvPr id="46" name="Textbox"/>
            <p:cNvSpPr txBox="1"/>
            <p:nvPr userDrawn="1"/>
          </p:nvSpPr>
          <p:spPr>
            <a:xfrm>
              <a:off x="2744123" y="3694411"/>
              <a:ext cx="3366444" cy="369332"/>
            </a:xfrm>
            <a:prstGeom prst="rect">
              <a:avLst/>
            </a:prstGeom>
            <a:noFill/>
          </p:spPr>
          <p:txBody>
            <a:bodyPr wrap="square" rtlCol="0" anchor="ctr">
              <a:normAutofit/>
            </a:bodyPr>
            <a:lstStyle/>
            <a:p>
              <a:pPr defTabSz="9334500">
                <a:tabLst>
                  <a:tab pos="9511665" algn="l"/>
                </a:tabLst>
              </a:pPr>
              <a:r>
                <a:rPr lang="en-US" sz="1400" b="1" dirty="0">
                  <a:solidFill>
                    <a:schemeClr val="tx1"/>
                  </a:solidFill>
                </a:rPr>
                <a:t>&lt;TEXT&gt;</a:t>
              </a:r>
            </a:p>
          </p:txBody>
        </p:sp>
        <p:sp>
          <p:nvSpPr>
            <p:cNvPr id="47" name="Textbox"/>
            <p:cNvSpPr txBox="1"/>
            <p:nvPr userDrawn="1"/>
          </p:nvSpPr>
          <p:spPr>
            <a:xfrm>
              <a:off x="2265804" y="3694411"/>
              <a:ext cx="379556" cy="369332"/>
            </a:xfrm>
            <a:prstGeom prst="rect">
              <a:avLst/>
            </a:prstGeom>
            <a:noFill/>
          </p:spPr>
          <p:txBody>
            <a:bodyPr wrap="none" rtlCol="0" anchor="ctr">
              <a:noAutofit/>
            </a:bodyPr>
            <a:lstStyle/>
            <a:p>
              <a:pPr algn="ctr"/>
              <a:r>
                <a:rPr lang="en-US" sz="1400" b="1" dirty="0">
                  <a:solidFill>
                    <a:schemeClr val="tx1"/>
                  </a:solidFill>
                </a:rPr>
                <a:t>&lt;N&gt;</a:t>
              </a:r>
            </a:p>
          </p:txBody>
        </p:sp>
        <p:sp>
          <p:nvSpPr>
            <p:cNvPr id="48" name="Textbox"/>
            <p:cNvSpPr txBox="1"/>
            <p:nvPr userDrawn="1"/>
          </p:nvSpPr>
          <p:spPr>
            <a:xfrm>
              <a:off x="9817944" y="3694411"/>
              <a:ext cx="636994" cy="369332"/>
            </a:xfrm>
            <a:prstGeom prst="rect">
              <a:avLst/>
            </a:prstGeom>
            <a:noFill/>
          </p:spPr>
          <p:txBody>
            <a:bodyPr wrap="none" rtlCol="0" anchor="ctr">
              <a:noAutofit/>
            </a:bodyPr>
            <a:lstStyle/>
            <a:p>
              <a:pPr algn="r"/>
              <a:r>
                <a:rPr lang="en-US" sz="1400" b="1" dirty="0">
                  <a:solidFill>
                    <a:schemeClr val="tx1"/>
                  </a:solidFill>
                </a:rPr>
                <a:t>&lt;P&gt;</a:t>
              </a:r>
            </a:p>
          </p:txBody>
        </p:sp>
        <p:sp>
          <p:nvSpPr>
            <p:cNvPr id="49" name="Textbox"/>
            <p:cNvSpPr txBox="1"/>
            <p:nvPr userDrawn="1"/>
          </p:nvSpPr>
          <p:spPr>
            <a:xfrm>
              <a:off x="7696160" y="3694411"/>
              <a:ext cx="1257061" cy="369332"/>
            </a:xfrm>
            <a:prstGeom prst="rect">
              <a:avLst/>
            </a:prstGeom>
            <a:noFill/>
          </p:spPr>
          <p:txBody>
            <a:bodyPr wrap="none" rtlCol="0" anchor="ctr">
              <a:noAutofit/>
            </a:bodyPr>
            <a:lstStyle/>
            <a:p>
              <a:pPr algn="l"/>
              <a:r>
                <a:rPr lang="en-US" sz="1400" b="1" dirty="0">
                  <a:solidFill>
                    <a:schemeClr val="tx1"/>
                  </a:solidFill>
                </a:rPr>
                <a:t>&lt;TIMESLOT&gt;</a:t>
              </a:r>
            </a:p>
          </p:txBody>
        </p:sp>
        <p:sp>
          <p:nvSpPr>
            <p:cNvPr id="50" name="Textbox"/>
            <p:cNvSpPr txBox="1"/>
            <p:nvPr userDrawn="1"/>
          </p:nvSpPr>
          <p:spPr>
            <a:xfrm>
              <a:off x="6209330" y="3694411"/>
              <a:ext cx="1388067" cy="369332"/>
            </a:xfrm>
            <a:prstGeom prst="rect">
              <a:avLst/>
            </a:prstGeom>
            <a:noFill/>
          </p:spPr>
          <p:txBody>
            <a:bodyPr wrap="none" rtlCol="0" anchor="ctr">
              <a:noAutofit/>
            </a:bodyPr>
            <a:lstStyle/>
            <a:p>
              <a:pPr algn="l"/>
              <a:r>
                <a:rPr lang="en-US" sz="1400" b="1" dirty="0">
                  <a:solidFill>
                    <a:schemeClr val="tx1"/>
                  </a:solidFill>
                </a:rPr>
                <a:t>&lt;RESPONSIBLE&gt;</a:t>
              </a:r>
            </a:p>
          </p:txBody>
        </p:sp>
        <p:sp>
          <p:nvSpPr>
            <p:cNvPr id="51" name="Textbox"/>
            <p:cNvSpPr txBox="1"/>
            <p:nvPr userDrawn="1"/>
          </p:nvSpPr>
          <p:spPr>
            <a:xfrm>
              <a:off x="9043221" y="3694411"/>
              <a:ext cx="684723" cy="369332"/>
            </a:xfrm>
            <a:prstGeom prst="rect">
              <a:avLst/>
            </a:prstGeom>
            <a:noFill/>
          </p:spPr>
          <p:txBody>
            <a:bodyPr wrap="none" rtlCol="0" anchor="ctr">
              <a:noAutofit/>
            </a:bodyPr>
            <a:lstStyle/>
            <a:p>
              <a:pPr algn="l"/>
              <a:r>
                <a:rPr lang="en-US" sz="1400" b="1" dirty="0">
                  <a:solidFill>
                    <a:schemeClr val="tx1"/>
                  </a:solidFill>
                </a:rPr>
                <a:t>&lt;DURATION&gt;</a:t>
              </a:r>
            </a:p>
          </p:txBody>
        </p:sp>
      </p:grpSp>
      <p:sp>
        <p:nvSpPr>
          <p:cNvPr id="2" name="Title"/>
          <p:cNvSpPr>
            <a:spLocks noGrp="1"/>
          </p:cNvSpPr>
          <p:nvPr>
            <p:ph type="title" idx="14" hasCustomPrompt="1"/>
          </p:nvPr>
        </p:nvSpPr>
        <p:spPr/>
        <p:txBody>
          <a:bodyPr/>
          <a:lstStyle/>
          <a:p>
            <a:r>
              <a:rPr lang="en-US" dirty="0"/>
              <a:t>Agenda</a:t>
            </a:r>
          </a:p>
        </p:txBody>
      </p:sp>
      <p:sp>
        <p:nvSpPr>
          <p:cNvPr id="38"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P Divider 1">
    <p:bg>
      <p:bgPr>
        <a:solidFill>
          <a:schemeClr val="bg1"/>
        </a:solidFill>
        <a:effectLst/>
      </p:bgPr>
    </p:bg>
    <p:spTree>
      <p:nvGrpSpPr>
        <p:cNvPr id="1" name=""/>
        <p:cNvGrpSpPr/>
        <p:nvPr/>
      </p:nvGrpSpPr>
      <p:grpSpPr>
        <a:xfrm>
          <a:off x="0" y="0"/>
          <a:ext cx="0" cy="0"/>
          <a:chOff x="0" y="0"/>
          <a:chExt cx="0" cy="0"/>
        </a:xfrm>
      </p:grpSpPr>
      <p:grpSp>
        <p:nvGrpSpPr>
          <p:cNvPr id="71" name="SP Agenda Section" hidden="1"/>
          <p:cNvGrpSpPr/>
          <p:nvPr userDrawn="1"/>
        </p:nvGrpSpPr>
        <p:grpSpPr>
          <a:xfrm>
            <a:off x="381000" y="4096092"/>
            <a:ext cx="10080000" cy="369332"/>
            <a:chOff x="1797664" y="2085631"/>
            <a:chExt cx="5940745" cy="369332"/>
          </a:xfrm>
        </p:grpSpPr>
        <p:sp>
          <p:nvSpPr>
            <p:cNvPr id="72" name="Textbox"/>
            <p:cNvSpPr txBox="1"/>
            <p:nvPr userDrawn="1"/>
          </p:nvSpPr>
          <p:spPr>
            <a:xfrm>
              <a:off x="2140025" y="2085631"/>
              <a:ext cx="5598384" cy="369332"/>
            </a:xfrm>
            <a:prstGeom prst="rect">
              <a:avLst/>
            </a:prstGeom>
            <a:noFill/>
          </p:spPr>
          <p:txBody>
            <a:bodyPr wrap="square" rtlCol="0" anchor="ctr">
              <a:noAutofit/>
            </a:bodyPr>
            <a:lstStyle/>
            <a:p>
              <a:pPr defTabSz="9334500">
                <a:tabLst>
                  <a:tab pos="9511665" algn="l"/>
                </a:tabLst>
              </a:pPr>
              <a:r>
                <a:rPr lang="en-US" sz="3600" b="1" dirty="0">
                  <a:solidFill>
                    <a:schemeClr val="tx1"/>
                  </a:solidFill>
                </a:rPr>
                <a:t>&lt;TEXT&gt;</a:t>
              </a:r>
            </a:p>
          </p:txBody>
        </p:sp>
        <p:sp>
          <p:nvSpPr>
            <p:cNvPr id="73" name="Textbox"/>
            <p:cNvSpPr txBox="1"/>
            <p:nvPr userDrawn="1"/>
          </p:nvSpPr>
          <p:spPr>
            <a:xfrm>
              <a:off x="1797664" y="2085631"/>
              <a:ext cx="379556" cy="369332"/>
            </a:xfrm>
            <a:prstGeom prst="rect">
              <a:avLst/>
            </a:prstGeom>
            <a:noFill/>
          </p:spPr>
          <p:txBody>
            <a:bodyPr wrap="none" rtlCol="0" anchor="ctr">
              <a:noAutofit/>
            </a:bodyPr>
            <a:lstStyle/>
            <a:p>
              <a:pPr algn="ctr"/>
              <a:r>
                <a:rPr lang="en-US" sz="3600" b="1" dirty="0">
                  <a:solidFill>
                    <a:schemeClr val="tx1"/>
                  </a:solidFill>
                </a:rPr>
                <a:t>&lt;N&gt;</a:t>
              </a:r>
            </a:p>
          </p:txBody>
        </p:sp>
        <p:sp>
          <p:nvSpPr>
            <p:cNvPr id="74" name="Textbox"/>
            <p:cNvSpPr txBox="1"/>
            <p:nvPr userDrawn="1"/>
          </p:nvSpPr>
          <p:spPr>
            <a:xfrm>
              <a:off x="6912263" y="2085631"/>
              <a:ext cx="0" cy="0"/>
            </a:xfrm>
            <a:prstGeom prst="rect">
              <a:avLst/>
            </a:prstGeom>
            <a:noFill/>
          </p:spPr>
          <p:txBody>
            <a:bodyPr wrap="none" rtlCol="0" anchor="ctr">
              <a:noAutofit/>
            </a:bodyPr>
            <a:lstStyle/>
            <a:p>
              <a:pPr algn="r"/>
              <a:r>
                <a:rPr lang="en-US" sz="1000" dirty="0">
                  <a:solidFill>
                    <a:schemeClr val="bg1"/>
                  </a:solidFill>
                </a:rPr>
                <a:t>&lt;P&gt;</a:t>
              </a:r>
            </a:p>
          </p:txBody>
        </p:sp>
        <p:sp>
          <p:nvSpPr>
            <p:cNvPr id="75" name="Textbox"/>
            <p:cNvSpPr txBox="1"/>
            <p:nvPr userDrawn="1"/>
          </p:nvSpPr>
          <p:spPr>
            <a:xfrm>
              <a:off x="6912263" y="2085631"/>
              <a:ext cx="0" cy="0"/>
            </a:xfrm>
            <a:prstGeom prst="rect">
              <a:avLst/>
            </a:prstGeom>
            <a:noFill/>
          </p:spPr>
          <p:txBody>
            <a:bodyPr wrap="none" rtlCol="0" anchor="ctr">
              <a:noAutofit/>
            </a:bodyPr>
            <a:lstStyle/>
            <a:p>
              <a:pPr algn="l"/>
              <a:r>
                <a:rPr lang="en-US" sz="1000" dirty="0">
                  <a:solidFill>
                    <a:schemeClr val="bg1"/>
                  </a:solidFill>
                </a:rPr>
                <a:t>&lt;TIMESLOT&gt;</a:t>
              </a:r>
            </a:p>
          </p:txBody>
        </p:sp>
        <p:sp>
          <p:nvSpPr>
            <p:cNvPr id="76" name="Textbox"/>
            <p:cNvSpPr txBox="1"/>
            <p:nvPr userDrawn="1"/>
          </p:nvSpPr>
          <p:spPr>
            <a:xfrm>
              <a:off x="6912263" y="2085631"/>
              <a:ext cx="0" cy="0"/>
            </a:xfrm>
            <a:prstGeom prst="rect">
              <a:avLst/>
            </a:prstGeom>
            <a:noFill/>
          </p:spPr>
          <p:txBody>
            <a:bodyPr wrap="none" rtlCol="0" anchor="ctr">
              <a:noAutofit/>
            </a:bodyPr>
            <a:lstStyle/>
            <a:p>
              <a:pPr algn="l"/>
              <a:r>
                <a:rPr lang="en-US" sz="1000" dirty="0">
                  <a:solidFill>
                    <a:schemeClr val="bg1"/>
                  </a:solidFill>
                </a:rPr>
                <a:t>&lt;RESPONSIBLE&gt;</a:t>
              </a:r>
            </a:p>
          </p:txBody>
        </p:sp>
        <p:sp>
          <p:nvSpPr>
            <p:cNvPr id="77" name="Textbox"/>
            <p:cNvSpPr txBox="1"/>
            <p:nvPr userDrawn="1"/>
          </p:nvSpPr>
          <p:spPr>
            <a:xfrm>
              <a:off x="6912263" y="2085631"/>
              <a:ext cx="0" cy="0"/>
            </a:xfrm>
            <a:prstGeom prst="rect">
              <a:avLst/>
            </a:prstGeom>
            <a:noFill/>
          </p:spPr>
          <p:txBody>
            <a:bodyPr wrap="none" rtlCol="0" anchor="ctr">
              <a:noAutofit/>
            </a:bodyPr>
            <a:lstStyle/>
            <a:p>
              <a:pPr algn="l"/>
              <a:r>
                <a:rPr lang="en-US" sz="1000" dirty="0">
                  <a:solidFill>
                    <a:schemeClr val="bg1"/>
                  </a:solidFill>
                </a:rPr>
                <a:t>&lt;DURATION&gt;</a:t>
              </a:r>
            </a:p>
          </p:txBody>
        </p:sp>
      </p:grpSp>
      <p:sp>
        <p:nvSpPr>
          <p:cNvPr id="31" name="SP Agenda Notice" hidden="1"/>
          <p:cNvSpPr>
            <a:spLocks noGrp="1"/>
          </p:cNvSpPr>
          <p:nvPr>
            <p:ph sz="quarter" idx="13" hasCustomPrompt="1"/>
          </p:nvPr>
        </p:nvSpPr>
        <p:spPr>
          <a:xfrm>
            <a:off x="12344400" y="48315"/>
            <a:ext cx="3103200" cy="0"/>
          </a:xfrm>
          <a:prstGeom prst="rect">
            <a:avLst/>
          </a:prstGeom>
          <a:solidFill>
            <a:schemeClr val="accent2"/>
          </a:solidFill>
        </p:spPr>
        <p:txBody>
          <a:bodyPr>
            <a:noAutofit/>
          </a:bodyPr>
          <a:lstStyle>
            <a:lvl1pPr marL="0" indent="0">
              <a:buFontTx/>
              <a:buNone/>
              <a:defRPr sz="800" b="0" i="0" baseline="0">
                <a:solidFill>
                  <a:schemeClr val="tx1"/>
                </a:solidFill>
              </a:defRPr>
            </a:lvl1pPr>
            <a:lvl2pPr marL="172720" marR="0" indent="-171450" algn="l" defTabSz="684530" rtl="0" eaLnBrk="1" fontAlgn="base" latinLnBrk="0" hangingPunct="1">
              <a:lnSpc>
                <a:spcPct val="100000"/>
              </a:lnSpc>
              <a:spcBef>
                <a:spcPct val="0"/>
              </a:spcBef>
              <a:spcAft>
                <a:spcPts val="0"/>
              </a:spcAft>
              <a:buClrTx/>
              <a:buSzTx/>
              <a:buFont typeface="Arial" panose="020B0604020202020204" pitchFamily="34" charset="0"/>
              <a:buChar char="•"/>
              <a:defRPr sz="800" baseline="0">
                <a:solidFill>
                  <a:schemeClr val="tx1"/>
                </a:solidFill>
              </a:defRPr>
            </a:lvl2pPr>
            <a:lvl3pPr>
              <a:defRPr sz="900"/>
            </a:lvl3pPr>
            <a:lvl4pPr>
              <a:defRPr sz="900"/>
            </a:lvl4pPr>
            <a:lvl5pPr>
              <a:defRPr sz="900"/>
            </a:lvl5pPr>
          </a:lstStyle>
          <a:p>
            <a:pPr lvl="0"/>
            <a:r>
              <a:rPr lang="en-US" noProof="0" dirty="0"/>
              <a:t>This is the </a:t>
            </a:r>
            <a:r>
              <a:rPr lang="en-US" noProof="0" dirty="0" err="1"/>
              <a:t>SlideProof</a:t>
            </a:r>
            <a:r>
              <a:rPr lang="en-US" noProof="0" dirty="0"/>
              <a:t> Agenda Layout</a:t>
            </a:r>
          </a:p>
          <a:p>
            <a:pPr lvl="0"/>
            <a:r>
              <a:rPr lang="en-US" noProof="0" dirty="0"/>
              <a:t>http://www.veodin.com/slideproof/manual/agenda/</a:t>
            </a:r>
          </a:p>
          <a:p>
            <a:pPr lvl="0"/>
            <a:r>
              <a:rPr lang="en-US" noProof="0" dirty="0"/>
              <a:t>Use the Selection Pane (Alt+F10) to make the hidden shapes of the Agenda visible. Make sure you group them again after editing and rename them with </a:t>
            </a:r>
            <a:r>
              <a:rPr lang="en-US" noProof="0" dirty="0" err="1"/>
              <a:t>SlideProof</a:t>
            </a:r>
            <a:r>
              <a:rPr lang="en-US" noProof="0" dirty="0"/>
              <a:t> &gt; Agenda &gt; Rename Agenda Groups</a:t>
            </a:r>
          </a:p>
          <a:p>
            <a:pPr lvl="0"/>
            <a:r>
              <a:rPr lang="en-US" noProof="0" dirty="0"/>
              <a:t>Expected group names are:</a:t>
            </a:r>
          </a:p>
          <a:p>
            <a:pPr lvl="1"/>
            <a:endParaRPr lang="en-US" noProof="0" dirty="0"/>
          </a:p>
          <a:p>
            <a:pPr lvl="1"/>
            <a:r>
              <a:rPr lang="en-US" noProof="0" dirty="0"/>
              <a:t>SP Agenda Section - Mandatory</a:t>
            </a:r>
          </a:p>
          <a:p>
            <a:pPr lvl="1"/>
            <a:r>
              <a:rPr lang="en-US" noProof="0" dirty="0"/>
              <a:t>SP Agenda Section Highlight - Highlight the current section</a:t>
            </a:r>
          </a:p>
          <a:p>
            <a:pPr lvl="1"/>
            <a:r>
              <a:rPr lang="en-US" noProof="0" dirty="0"/>
              <a:t>SP Agenda Subsection - Mandatory if showing subsections</a:t>
            </a:r>
          </a:p>
          <a:p>
            <a:pPr lvl="1"/>
            <a:r>
              <a:rPr lang="en-US" noProof="0" dirty="0"/>
              <a:t>SP Agenda Subsection Highlight - Highlight the current subsection</a:t>
            </a:r>
          </a:p>
          <a:p>
            <a:pPr lvl="0"/>
            <a:r>
              <a:rPr lang="en-US" noProof="0" dirty="0"/>
              <a:t>Any shapes or images inside the groups will appear on the agenda pages. This notice (SP Agenda Notice) will not appear on the agenda pages.</a:t>
            </a:r>
          </a:p>
          <a:p>
            <a:pPr lvl="0"/>
            <a:r>
              <a:rPr lang="en-US" noProof="0" dirty="0"/>
              <a:t>Valid text placeholders are:</a:t>
            </a:r>
          </a:p>
          <a:p>
            <a:pPr lvl="1"/>
            <a:endParaRPr lang="en-US" noProof="0" dirty="0"/>
          </a:p>
          <a:p>
            <a:pPr lvl="1"/>
            <a:r>
              <a:rPr lang="en-US" noProof="0" dirty="0"/>
              <a:t>Section number:</a:t>
            </a:r>
          </a:p>
          <a:p>
            <a:pPr lvl="1"/>
            <a:r>
              <a:rPr lang="en-US" noProof="0" dirty="0"/>
              <a:t>&lt;N&gt; for Arabic number 1, 2, 3</a:t>
            </a:r>
          </a:p>
          <a:p>
            <a:pPr lvl="1"/>
            <a:r>
              <a:rPr lang="en-US" noProof="0" dirty="0"/>
              <a:t>&lt;R&gt; for Roman numeral I, II, III</a:t>
            </a:r>
          </a:p>
          <a:p>
            <a:pPr lvl="1"/>
            <a:r>
              <a:rPr lang="en-US" noProof="0" dirty="0"/>
              <a:t>&lt;RL&gt; for lower-case Roman numeral </a:t>
            </a:r>
            <a:r>
              <a:rPr lang="en-US" noProof="0" dirty="0" err="1"/>
              <a:t>i</a:t>
            </a:r>
            <a:r>
              <a:rPr lang="en-US" noProof="0" dirty="0"/>
              <a:t>, ii, iii</a:t>
            </a:r>
          </a:p>
          <a:p>
            <a:pPr lvl="1"/>
            <a:r>
              <a:rPr lang="en-US" noProof="0" dirty="0"/>
              <a:t>&lt;A&gt; for alphabetic character A, B, C</a:t>
            </a:r>
          </a:p>
          <a:p>
            <a:pPr lvl="1"/>
            <a:r>
              <a:rPr lang="en-US" noProof="0" dirty="0"/>
              <a:t>&lt;AL&gt; for lower-case Alphabetic character</a:t>
            </a:r>
          </a:p>
          <a:p>
            <a:pPr lvl="1"/>
            <a:r>
              <a:rPr lang="en-US" noProof="0" dirty="0"/>
              <a:t>&lt;TEXT&gt;</a:t>
            </a:r>
          </a:p>
          <a:p>
            <a:pPr lvl="1"/>
            <a:r>
              <a:rPr lang="en-US" noProof="0" dirty="0"/>
              <a:t>&lt;RESPONSIBLE&gt;</a:t>
            </a:r>
          </a:p>
          <a:p>
            <a:pPr lvl="1"/>
            <a:r>
              <a:rPr lang="en-US" noProof="0" dirty="0"/>
              <a:t>&lt;TIMESLOT&gt;</a:t>
            </a:r>
          </a:p>
          <a:p>
            <a:pPr lvl="1"/>
            <a:r>
              <a:rPr lang="en-US" noProof="0" dirty="0"/>
              <a:t>&lt;DURATION&gt; for duration</a:t>
            </a:r>
          </a:p>
          <a:p>
            <a:pPr lvl="1"/>
            <a:r>
              <a:rPr lang="en-US" noProof="0" dirty="0"/>
              <a:t>&lt;P&gt; for page number</a:t>
            </a:r>
          </a:p>
          <a:p>
            <a:pPr lvl="0"/>
            <a:r>
              <a:rPr lang="en-US" noProof="0" dirty="0"/>
              <a:t>If you want the agenda to be vertically centered on each Agenda slide, rename this layout to:</a:t>
            </a:r>
          </a:p>
          <a:p>
            <a:pPr lvl="1"/>
            <a:endParaRPr lang="en-US" noProof="0" dirty="0"/>
          </a:p>
          <a:p>
            <a:pPr lvl="1"/>
            <a:r>
              <a:rPr lang="en-US" noProof="0" dirty="0"/>
              <a:t>SP Agenda Vertical</a:t>
            </a:r>
          </a:p>
        </p:txBody>
      </p:sp>
      <p:grpSp>
        <p:nvGrpSpPr>
          <p:cNvPr id="78" name="SP Agenda Subsection" hidden="1"/>
          <p:cNvGrpSpPr/>
          <p:nvPr userDrawn="1"/>
        </p:nvGrpSpPr>
        <p:grpSpPr>
          <a:xfrm>
            <a:off x="381000" y="4096092"/>
            <a:ext cx="10080000" cy="369332"/>
            <a:chOff x="1797664" y="2085631"/>
            <a:chExt cx="5940745" cy="369332"/>
          </a:xfrm>
        </p:grpSpPr>
        <p:sp>
          <p:nvSpPr>
            <p:cNvPr id="79" name="Textbox"/>
            <p:cNvSpPr txBox="1"/>
            <p:nvPr userDrawn="1"/>
          </p:nvSpPr>
          <p:spPr>
            <a:xfrm>
              <a:off x="2140025" y="2085631"/>
              <a:ext cx="5598384" cy="369332"/>
            </a:xfrm>
            <a:prstGeom prst="rect">
              <a:avLst/>
            </a:prstGeom>
            <a:noFill/>
          </p:spPr>
          <p:txBody>
            <a:bodyPr wrap="square" rtlCol="0" anchor="ctr">
              <a:noAutofit/>
            </a:bodyPr>
            <a:lstStyle/>
            <a:p>
              <a:pPr defTabSz="9334500">
                <a:tabLst>
                  <a:tab pos="9511665" algn="l"/>
                </a:tabLst>
              </a:pPr>
              <a:r>
                <a:rPr lang="en-US" sz="3600" b="1" dirty="0">
                  <a:solidFill>
                    <a:schemeClr val="tx1"/>
                  </a:solidFill>
                </a:rPr>
                <a:t>&lt;TEXT&gt;</a:t>
              </a:r>
            </a:p>
          </p:txBody>
        </p:sp>
        <p:sp>
          <p:nvSpPr>
            <p:cNvPr id="80" name="Textbox"/>
            <p:cNvSpPr txBox="1"/>
            <p:nvPr userDrawn="1"/>
          </p:nvSpPr>
          <p:spPr>
            <a:xfrm>
              <a:off x="1797664" y="2085631"/>
              <a:ext cx="379556" cy="369332"/>
            </a:xfrm>
            <a:prstGeom prst="rect">
              <a:avLst/>
            </a:prstGeom>
            <a:noFill/>
          </p:spPr>
          <p:txBody>
            <a:bodyPr wrap="none" rtlCol="0" anchor="ctr">
              <a:noAutofit/>
            </a:bodyPr>
            <a:lstStyle/>
            <a:p>
              <a:pPr algn="ctr"/>
              <a:r>
                <a:rPr lang="en-US" sz="3600" b="1" dirty="0">
                  <a:solidFill>
                    <a:schemeClr val="tx1"/>
                  </a:solidFill>
                </a:rPr>
                <a:t>&lt;N&gt;</a:t>
              </a:r>
            </a:p>
          </p:txBody>
        </p:sp>
        <p:sp>
          <p:nvSpPr>
            <p:cNvPr id="81" name="Textbox"/>
            <p:cNvSpPr txBox="1"/>
            <p:nvPr userDrawn="1"/>
          </p:nvSpPr>
          <p:spPr>
            <a:xfrm>
              <a:off x="6912263" y="2086339"/>
              <a:ext cx="0" cy="0"/>
            </a:xfrm>
            <a:prstGeom prst="rect">
              <a:avLst/>
            </a:prstGeom>
            <a:noFill/>
          </p:spPr>
          <p:txBody>
            <a:bodyPr wrap="none" rtlCol="0" anchor="ctr">
              <a:noAutofit/>
            </a:bodyPr>
            <a:lstStyle/>
            <a:p>
              <a:pPr algn="r"/>
              <a:r>
                <a:rPr lang="en-US" sz="1000" b="1" dirty="0">
                  <a:solidFill>
                    <a:schemeClr val="bg1"/>
                  </a:solidFill>
                </a:rPr>
                <a:t>&lt;P&gt;</a:t>
              </a:r>
            </a:p>
          </p:txBody>
        </p:sp>
        <p:sp>
          <p:nvSpPr>
            <p:cNvPr id="82" name="Textbox"/>
            <p:cNvSpPr txBox="1"/>
            <p:nvPr userDrawn="1"/>
          </p:nvSpPr>
          <p:spPr>
            <a:xfrm>
              <a:off x="6912263" y="2086339"/>
              <a:ext cx="0" cy="0"/>
            </a:xfrm>
            <a:prstGeom prst="rect">
              <a:avLst/>
            </a:prstGeom>
            <a:noFill/>
          </p:spPr>
          <p:txBody>
            <a:bodyPr wrap="none" rtlCol="0" anchor="ctr">
              <a:noAutofit/>
            </a:bodyPr>
            <a:lstStyle/>
            <a:p>
              <a:pPr algn="l"/>
              <a:r>
                <a:rPr lang="en-US" sz="1000" b="1" dirty="0">
                  <a:solidFill>
                    <a:schemeClr val="bg1"/>
                  </a:solidFill>
                </a:rPr>
                <a:t>&lt;TIMESLOT&gt;</a:t>
              </a:r>
            </a:p>
          </p:txBody>
        </p:sp>
        <p:sp>
          <p:nvSpPr>
            <p:cNvPr id="83" name="Textbox"/>
            <p:cNvSpPr txBox="1"/>
            <p:nvPr userDrawn="1"/>
          </p:nvSpPr>
          <p:spPr>
            <a:xfrm>
              <a:off x="6912263" y="2086339"/>
              <a:ext cx="0" cy="0"/>
            </a:xfrm>
            <a:prstGeom prst="rect">
              <a:avLst/>
            </a:prstGeom>
            <a:noFill/>
          </p:spPr>
          <p:txBody>
            <a:bodyPr wrap="none" rtlCol="0" anchor="ctr">
              <a:noAutofit/>
            </a:bodyPr>
            <a:lstStyle/>
            <a:p>
              <a:pPr algn="l"/>
              <a:r>
                <a:rPr lang="en-US" sz="1000" b="1" dirty="0">
                  <a:solidFill>
                    <a:schemeClr val="bg1"/>
                  </a:solidFill>
                </a:rPr>
                <a:t>&lt;RESPONSIBLE&gt;</a:t>
              </a:r>
            </a:p>
          </p:txBody>
        </p:sp>
        <p:sp>
          <p:nvSpPr>
            <p:cNvPr id="84" name="Textbox"/>
            <p:cNvSpPr txBox="1"/>
            <p:nvPr userDrawn="1"/>
          </p:nvSpPr>
          <p:spPr>
            <a:xfrm>
              <a:off x="6912263" y="2086339"/>
              <a:ext cx="0" cy="0"/>
            </a:xfrm>
            <a:prstGeom prst="rect">
              <a:avLst/>
            </a:prstGeom>
            <a:noFill/>
          </p:spPr>
          <p:txBody>
            <a:bodyPr wrap="none" rtlCol="0" anchor="ctr">
              <a:noAutofit/>
            </a:bodyPr>
            <a:lstStyle/>
            <a:p>
              <a:pPr algn="l"/>
              <a:r>
                <a:rPr lang="en-US" sz="1000" b="1" dirty="0">
                  <a:solidFill>
                    <a:schemeClr val="bg1"/>
                  </a:solidFill>
                </a:rPr>
                <a:t>&lt;DURATION&gt;</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Picture Placeholder"/>
          <p:cNvSpPr>
            <a:spLocks noGrp="1"/>
          </p:cNvSpPr>
          <p:nvPr>
            <p:ph type="pic" sz="quarter" idx="15" hasCustomPrompt="1"/>
          </p:nvPr>
        </p:nvSpPr>
        <p:spPr>
          <a:xfrm>
            <a:off x="0" y="0"/>
            <a:ext cx="12192000" cy="6858000"/>
          </a:xfrm>
        </p:spPr>
        <p:txBody>
          <a:bodyPr rIns="1828800" bIns="90000" anchor="ctr"/>
          <a:lstStyle>
            <a:lvl1pPr marL="0" indent="0" algn="r">
              <a:buNone/>
              <a:defRPr>
                <a:latin typeface="+mn-lt"/>
              </a:defRPr>
            </a:lvl1pPr>
          </a:lstStyle>
          <a:p>
            <a:r>
              <a:rPr lang="en-US" dirty="0"/>
              <a:t>Click to add picture</a:t>
            </a:r>
          </a:p>
        </p:txBody>
      </p:sp>
      <p:sp>
        <p:nvSpPr>
          <p:cNvPr id="8" name="Title"/>
          <p:cNvSpPr>
            <a:spLocks noGrp="1"/>
          </p:cNvSpPr>
          <p:nvPr>
            <p:ph type="title" hasCustomPrompt="1"/>
          </p:nvPr>
        </p:nvSpPr>
        <p:spPr>
          <a:xfrm>
            <a:off x="292839" y="2743510"/>
            <a:ext cx="5923811" cy="1485280"/>
          </a:xfrm>
        </p:spPr>
        <p:txBody>
          <a:bodyPr lIns="91440" tIns="91440" rIns="91440" bIns="91440" anchor="t"/>
          <a:lstStyle>
            <a:lvl1pPr>
              <a:defRPr sz="3200" baseline="0"/>
            </a:lvl1pPr>
          </a:lstStyle>
          <a:p>
            <a:r>
              <a:rPr lang="en-US" dirty="0"/>
              <a:t>Click to add section header</a:t>
            </a:r>
            <a:br>
              <a:rPr lang="en-US" dirty="0"/>
            </a:br>
            <a:r>
              <a:rPr lang="en-US" dirty="0"/>
              <a:t>or big idea statement</a:t>
            </a:r>
          </a:p>
        </p:txBody>
      </p:sp>
      <p:sp>
        <p:nvSpPr>
          <p:cNvPr id="3" name="Slide Number Placeholder"/>
          <p:cNvSpPr>
            <a:spLocks noGrp="1"/>
          </p:cNvSpPr>
          <p:nvPr>
            <p:ph type="sldNum" sz="quarter" idx="17"/>
          </p:nvPr>
        </p:nvSpPr>
        <p:spPr/>
        <p:txBody>
          <a:bodyPr/>
          <a:lstStyle/>
          <a:p>
            <a:pPr defTabSz="1088390">
              <a:buFontTx/>
              <a:buBlip>
                <a:blip r:embed="rId2"/>
              </a:buBlip>
            </a:pPr>
            <a:fld id="{104FC826-72BB-4AF1-BA01-A94F7396A7DC}" type="slidenum">
              <a:rPr lang="en-US" smtClean="0"/>
              <a:t>‹#›</a:t>
            </a:fld>
            <a:endParaRPr lang="en-US" dirty="0"/>
          </a:p>
        </p:txBody>
      </p:sp>
      <p:sp>
        <p:nvSpPr>
          <p:cNvPr id="2" name="Footer Placeholder"/>
          <p:cNvSpPr>
            <a:spLocks noGrp="1"/>
          </p:cNvSpPr>
          <p:nvPr>
            <p:ph type="ftr" sz="quarter" idx="16"/>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Edge to Edge Picture">
    <p:bg>
      <p:bgPr>
        <a:solidFill>
          <a:schemeClr val="tx1"/>
        </a:solidFill>
        <a:effectLst/>
      </p:bgPr>
    </p:bg>
    <p:spTree>
      <p:nvGrpSpPr>
        <p:cNvPr id="1" name=""/>
        <p:cNvGrpSpPr/>
        <p:nvPr/>
      </p:nvGrpSpPr>
      <p:grpSpPr>
        <a:xfrm>
          <a:off x="0" y="0"/>
          <a:ext cx="0" cy="0"/>
          <a:chOff x="0" y="0"/>
          <a:chExt cx="0" cy="0"/>
        </a:xfrm>
      </p:grpSpPr>
      <p:sp>
        <p:nvSpPr>
          <p:cNvPr id="14" name="Picture Placeholder"/>
          <p:cNvSpPr>
            <a:spLocks noGrp="1"/>
          </p:cNvSpPr>
          <p:nvPr>
            <p:ph type="pic" sz="quarter" idx="15" hasCustomPrompt="1"/>
          </p:nvPr>
        </p:nvSpPr>
        <p:spPr>
          <a:xfrm>
            <a:off x="0" y="0"/>
            <a:ext cx="12192000" cy="6858000"/>
          </a:xfrm>
          <a:solidFill>
            <a:schemeClr val="tx1"/>
          </a:solidFill>
        </p:spPr>
        <p:txBody>
          <a:bodyPr rIns="90000" bIns="360000" anchor="b"/>
          <a:lstStyle>
            <a:lvl1pPr marL="0" indent="0" algn="ctr">
              <a:buNone/>
              <a:defRPr>
                <a:solidFill>
                  <a:schemeClr val="bg1"/>
                </a:solidFill>
                <a:latin typeface="+mn-lt"/>
              </a:defRPr>
            </a:lvl1pPr>
          </a:lstStyle>
          <a:p>
            <a:r>
              <a:rPr lang="en-US" dirty="0"/>
              <a:t>Picture placeholder</a:t>
            </a:r>
          </a:p>
        </p:txBody>
      </p:sp>
      <p:sp>
        <p:nvSpPr>
          <p:cNvPr id="10" name="Title"/>
          <p:cNvSpPr>
            <a:spLocks noGrp="1"/>
          </p:cNvSpPr>
          <p:nvPr>
            <p:ph type="title" hasCustomPrompt="1"/>
          </p:nvPr>
        </p:nvSpPr>
        <p:spPr>
          <a:xfrm>
            <a:off x="1414463" y="685801"/>
            <a:ext cx="9363075" cy="5480050"/>
          </a:xfrm>
        </p:spPr>
        <p:txBody>
          <a:bodyPr lIns="91440" tIns="91440" rIns="91440" bIns="91440" anchor="ctr" anchorCtr="0"/>
          <a:lstStyle>
            <a:lvl1pPr algn="ctr">
              <a:defRPr sz="4000" baseline="0">
                <a:solidFill>
                  <a:schemeClr val="bg1"/>
                </a:solidFill>
              </a:defRPr>
            </a:lvl1pPr>
          </a:lstStyle>
          <a:p>
            <a:r>
              <a:rPr lang="en-US" dirty="0"/>
              <a:t>Click to add section header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ith Picture">
    <p:spTree>
      <p:nvGrpSpPr>
        <p:cNvPr id="1" name=""/>
        <p:cNvGrpSpPr/>
        <p:nvPr/>
      </p:nvGrpSpPr>
      <p:grpSpPr>
        <a:xfrm>
          <a:off x="0" y="0"/>
          <a:ext cx="0" cy="0"/>
          <a:chOff x="0" y="0"/>
          <a:chExt cx="0" cy="0"/>
        </a:xfrm>
      </p:grpSpPr>
      <p:sp>
        <p:nvSpPr>
          <p:cNvPr id="14" name="Picture Placeholder"/>
          <p:cNvSpPr>
            <a:spLocks noGrp="1"/>
          </p:cNvSpPr>
          <p:nvPr>
            <p:ph type="pic" sz="quarter" idx="15" hasCustomPrompt="1"/>
          </p:nvPr>
        </p:nvSpPr>
        <p:spPr>
          <a:xfrm>
            <a:off x="0" y="1504950"/>
            <a:ext cx="12192000" cy="3295651"/>
          </a:xfrm>
          <a:solidFill>
            <a:schemeClr val="tx1"/>
          </a:solidFill>
        </p:spPr>
        <p:txBody>
          <a:bodyPr rIns="1828800" bIns="90000" anchor="ctr"/>
          <a:lstStyle>
            <a:lvl1pPr marL="0" indent="0" algn="r">
              <a:buNone/>
              <a:defRPr>
                <a:solidFill>
                  <a:schemeClr val="bg1"/>
                </a:solidFill>
                <a:latin typeface="+mn-lt"/>
              </a:defRPr>
            </a:lvl1pPr>
          </a:lstStyle>
          <a:p>
            <a:r>
              <a:rPr lang="en-US" dirty="0"/>
              <a:t>Picture placeholder</a:t>
            </a:r>
          </a:p>
        </p:txBody>
      </p:sp>
      <p:sp>
        <p:nvSpPr>
          <p:cNvPr id="11" name="Subtitle"/>
          <p:cNvSpPr>
            <a:spLocks noGrp="1"/>
          </p:cNvSpPr>
          <p:nvPr>
            <p:ph type="body" sz="quarter" idx="14"/>
          </p:nvPr>
        </p:nvSpPr>
        <p:spPr>
          <a:xfrm>
            <a:off x="292100" y="3258636"/>
            <a:ext cx="8228011" cy="533400"/>
          </a:xfrm>
        </p:spPr>
        <p:txBody>
          <a:bodyPr lIns="91440" tIns="91440" rIns="91440" bIns="91440">
            <a:noAutofit/>
          </a:bodyPr>
          <a:lstStyle>
            <a:lvl1pPr marL="0" indent="0">
              <a:spcBef>
                <a:spcPts val="0"/>
              </a:spcBef>
              <a:buFontTx/>
              <a:buNone/>
              <a:defRPr sz="2600">
                <a:solidFill>
                  <a:schemeClr val="bg1"/>
                </a:solidFill>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0" name="Title"/>
          <p:cNvSpPr>
            <a:spLocks noGrp="1"/>
          </p:cNvSpPr>
          <p:nvPr>
            <p:ph type="title" hasCustomPrompt="1"/>
          </p:nvPr>
        </p:nvSpPr>
        <p:spPr>
          <a:xfrm>
            <a:off x="292101" y="2686713"/>
            <a:ext cx="8522208" cy="499365"/>
          </a:xfrm>
        </p:spPr>
        <p:txBody>
          <a:bodyPr lIns="91440" tIns="91440" rIns="91440" bIns="91440" anchor="b" anchorCtr="0"/>
          <a:lstStyle>
            <a:lvl1pPr>
              <a:defRPr sz="3200" baseline="0">
                <a:solidFill>
                  <a:schemeClr val="bg1"/>
                </a:solidFill>
              </a:defRPr>
            </a:lvl1pPr>
          </a:lstStyle>
          <a:p>
            <a:r>
              <a:rPr lang="en-US" dirty="0"/>
              <a:t>Click to add section header</a:t>
            </a:r>
          </a:p>
        </p:txBody>
      </p:sp>
      <p:sp>
        <p:nvSpPr>
          <p:cNvPr id="4" name="Slide Number Placeholder"/>
          <p:cNvSpPr>
            <a:spLocks noGrp="1"/>
          </p:cNvSpPr>
          <p:nvPr>
            <p:ph type="sldNum" sz="quarter" idx="17"/>
          </p:nvPr>
        </p:nvSpPr>
        <p:spPr/>
        <p:txBody>
          <a:bodyPr/>
          <a:lstStyle/>
          <a:p>
            <a:pPr defTabSz="1088390"/>
            <a:fld id="{104FC826-72BB-4AF1-BA01-A94F7396A7DC}" type="slidenum">
              <a:rPr lang="en-US" smtClean="0"/>
              <a:t>‹#›</a:t>
            </a:fld>
            <a:endParaRPr lang="en-US" dirty="0"/>
          </a:p>
        </p:txBody>
      </p:sp>
      <p:sp>
        <p:nvSpPr>
          <p:cNvPr id="3" name="Footer Placeholder"/>
          <p:cNvSpPr>
            <a:spLocks noGrp="1"/>
          </p:cNvSpPr>
          <p:nvPr>
            <p:ph type="ftr" sz="quarter" idx="16"/>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een Frame Divider">
    <p:spTree>
      <p:nvGrpSpPr>
        <p:cNvPr id="1" name=""/>
        <p:cNvGrpSpPr/>
        <p:nvPr/>
      </p:nvGrpSpPr>
      <p:grpSpPr>
        <a:xfrm>
          <a:off x="0" y="0"/>
          <a:ext cx="0" cy="0"/>
          <a:chOff x="0" y="0"/>
          <a:chExt cx="0" cy="0"/>
        </a:xfrm>
      </p:grpSpPr>
      <p:sp>
        <p:nvSpPr>
          <p:cNvPr id="17" name="Text"/>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8" name="Bar"/>
          <p:cNvSpPr/>
          <p:nvPr userDrawn="1"/>
        </p:nvSpPr>
        <p:spPr>
          <a:xfrm>
            <a:off x="377894" y="2716146"/>
            <a:ext cx="8522208"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16" name="Title"/>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5" name="Slide Number Placeholder"/>
          <p:cNvSpPr>
            <a:spLocks noGrp="1"/>
          </p:cNvSpPr>
          <p:nvPr>
            <p:ph type="sldNum" sz="quarter" idx="16"/>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15"/>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rple Frame Divider">
    <p:spTree>
      <p:nvGrpSpPr>
        <p:cNvPr id="1" name=""/>
        <p:cNvGrpSpPr/>
        <p:nvPr/>
      </p:nvGrpSpPr>
      <p:grpSpPr>
        <a:xfrm>
          <a:off x="0" y="0"/>
          <a:ext cx="0" cy="0"/>
          <a:chOff x="0" y="0"/>
          <a:chExt cx="0" cy="0"/>
        </a:xfrm>
      </p:grpSpPr>
      <p:sp>
        <p:nvSpPr>
          <p:cNvPr id="13" name="Text"/>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Bar"/>
          <p:cNvSpPr/>
          <p:nvPr userDrawn="1"/>
        </p:nvSpPr>
        <p:spPr>
          <a:xfrm>
            <a:off x="377894" y="2716146"/>
            <a:ext cx="8522208" cy="548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lang="en-US" sz="2150" dirty="0">
              <a:solidFill>
                <a:prstClr val="white"/>
              </a:solidFill>
              <a:latin typeface="MetricHPE" panose="020B0503030202060203" pitchFamily="34" charset="-18"/>
            </a:endParaRPr>
          </a:p>
        </p:txBody>
      </p:sp>
      <p:sp>
        <p:nvSpPr>
          <p:cNvPr id="8" name="Title"/>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3" name="Slide Number Placeholder"/>
          <p:cNvSpPr>
            <a:spLocks noGrp="1"/>
          </p:cNvSpPr>
          <p:nvPr>
            <p:ph type="sldNum" sz="quarter" idx="16"/>
          </p:nvPr>
        </p:nvSpPr>
        <p:spPr/>
        <p:txBody>
          <a:bodyPr/>
          <a:lstStyle/>
          <a:p>
            <a:pPr defTabSz="1088390"/>
            <a:fld id="{104FC826-72BB-4AF1-BA01-A94F7396A7DC}" type="slidenum">
              <a:rPr lang="en-US" smtClean="0"/>
              <a:t>‹#›</a:t>
            </a:fld>
            <a:endParaRPr lang="en-US" dirty="0"/>
          </a:p>
        </p:txBody>
      </p:sp>
      <p:sp>
        <p:nvSpPr>
          <p:cNvPr id="2" name="Footer Placeholder"/>
          <p:cNvSpPr>
            <a:spLocks noGrp="1"/>
          </p:cNvSpPr>
          <p:nvPr>
            <p:ph type="ftr" sz="quarter" idx="15"/>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Slide Number Placeholder"/>
          <p:cNvSpPr>
            <a:spLocks noGrp="1"/>
          </p:cNvSpPr>
          <p:nvPr>
            <p:ph type="sldNum" sz="quarter" idx="4"/>
          </p:nvPr>
        </p:nvSpPr>
        <p:spPr>
          <a:xfrm>
            <a:off x="11202856" y="6301811"/>
            <a:ext cx="684344" cy="365125"/>
          </a:xfrm>
          <a:prstGeom prst="rect">
            <a:avLst/>
          </a:prstGeom>
        </p:spPr>
        <p:txBody>
          <a:bodyPr vert="horz" lIns="91440" tIns="45720" rIns="91440" bIns="45720" rtlCol="0" anchor="ctr"/>
          <a:lstStyle>
            <a:lvl1pPr marL="205740" indent="-205740" algn="l">
              <a:lnSpc>
                <a:spcPct val="90000"/>
              </a:lnSpc>
              <a:buSzPct val="120000"/>
              <a:buFontTx/>
              <a:buBlip>
                <a:blip r:embed="rId50"/>
              </a:buBlip>
              <a:defRPr sz="2000" kern="1200" cap="all" normalizeH="0" baseline="10000">
                <a:solidFill>
                  <a:schemeClr val="bg2"/>
                </a:solidFill>
                <a:latin typeface="+mn-lt"/>
              </a:defRPr>
            </a:lvl1pPr>
          </a:lstStyle>
          <a:p>
            <a:pPr defTabSz="1088390"/>
            <a:fld id="{104FC826-72BB-4AF1-BA01-A94F7396A7DC}" type="slidenum">
              <a:rPr lang="en-US" smtClean="0"/>
              <a:t>‹#›</a:t>
            </a:fld>
            <a:endParaRPr lang="en-US" dirty="0"/>
          </a:p>
        </p:txBody>
      </p:sp>
      <p:sp>
        <p:nvSpPr>
          <p:cNvPr id="8" name="Footer Placeholder"/>
          <p:cNvSpPr>
            <a:spLocks noGrp="1"/>
          </p:cNvSpPr>
          <p:nvPr>
            <p:ph type="ftr" sz="quarter" idx="3"/>
          </p:nvPr>
        </p:nvSpPr>
        <p:spPr>
          <a:xfrm>
            <a:off x="3721696" y="6129337"/>
            <a:ext cx="7481160" cy="411581"/>
          </a:xfrm>
          <a:prstGeom prst="rect">
            <a:avLst/>
          </a:prstGeom>
        </p:spPr>
        <p:txBody>
          <a:bodyPr vert="horz" lIns="90000" tIns="0" rIns="90000" bIns="0" rtlCol="0" anchor="b"/>
          <a:lstStyle>
            <a:lvl1pPr algn="r">
              <a:lnSpc>
                <a:spcPct val="90000"/>
              </a:lnSpc>
              <a:defRPr sz="1200" cap="all" baseline="0">
                <a:solidFill>
                  <a:schemeClr val="bg2"/>
                </a:solidFill>
                <a:latin typeface="+mn-lt"/>
              </a:defRPr>
            </a:lvl1pPr>
          </a:lstStyle>
          <a:p>
            <a:r>
              <a:rPr lang="en-US" dirty="0"/>
              <a:t>CONFIDENTIAL | AUTHORIZED </a:t>
            </a:r>
          </a:p>
        </p:txBody>
      </p:sp>
      <p:sp>
        <p:nvSpPr>
          <p:cNvPr id="17" name="Element"/>
          <p:cNvSpPr>
            <a:spLocks noChangeAspect="1"/>
          </p:cNvSpPr>
          <p:nvPr/>
        </p:nvSpPr>
        <p:spPr>
          <a:xfrm>
            <a:off x="381000" y="6246577"/>
            <a:ext cx="951511" cy="272927"/>
          </a:xfrm>
          <a:custGeom>
            <a:avLst/>
            <a:gdLst>
              <a:gd name="connsiteX0" fmla="*/ 0 w 951511"/>
              <a:gd name="connsiteY0" fmla="*/ 0 h 272927"/>
              <a:gd name="connsiteX1" fmla="*/ 0 w 951511"/>
              <a:gd name="connsiteY1" fmla="*/ 272927 h 272927"/>
              <a:gd name="connsiteX2" fmla="*/ 0 w 951511"/>
              <a:gd name="connsiteY2" fmla="*/ 272927 h 272927"/>
              <a:gd name="connsiteX3" fmla="*/ 951511 w 951511"/>
              <a:gd name="connsiteY3" fmla="*/ 272927 h 272927"/>
              <a:gd name="connsiteX4" fmla="*/ 951511 w 951511"/>
              <a:gd name="connsiteY4" fmla="*/ 0 h 272927"/>
              <a:gd name="connsiteX5" fmla="*/ 0 w 951511"/>
              <a:gd name="connsiteY5" fmla="*/ 0 h 272927"/>
              <a:gd name="connsiteX6" fmla="*/ 891783 w 951511"/>
              <a:gd name="connsiteY6" fmla="*/ 214028 h 272927"/>
              <a:gd name="connsiteX7" fmla="*/ 59729 w 951511"/>
              <a:gd name="connsiteY7" fmla="*/ 214028 h 272927"/>
              <a:gd name="connsiteX8" fmla="*/ 59729 w 951511"/>
              <a:gd name="connsiteY8" fmla="*/ 59729 h 272927"/>
              <a:gd name="connsiteX9" fmla="*/ 892612 w 951511"/>
              <a:gd name="connsiteY9" fmla="*/ 59729 h 272927"/>
              <a:gd name="connsiteX10" fmla="*/ 892612 w 951511"/>
              <a:gd name="connsiteY10" fmla="*/ 214028 h 27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1511" h="272927">
                <a:moveTo>
                  <a:pt x="0" y="0"/>
                </a:moveTo>
                <a:lnTo>
                  <a:pt x="0" y="272927"/>
                </a:lnTo>
                <a:lnTo>
                  <a:pt x="0" y="272927"/>
                </a:lnTo>
                <a:lnTo>
                  <a:pt x="951511" y="272927"/>
                </a:lnTo>
                <a:lnTo>
                  <a:pt x="951511" y="0"/>
                </a:lnTo>
                <a:lnTo>
                  <a:pt x="0" y="0"/>
                </a:lnTo>
                <a:close/>
                <a:moveTo>
                  <a:pt x="891783" y="214028"/>
                </a:moveTo>
                <a:lnTo>
                  <a:pt x="59729" y="214028"/>
                </a:lnTo>
                <a:lnTo>
                  <a:pt x="59729" y="59729"/>
                </a:lnTo>
                <a:lnTo>
                  <a:pt x="892612" y="59729"/>
                </a:lnTo>
                <a:lnTo>
                  <a:pt x="892612" y="214028"/>
                </a:lnTo>
                <a:close/>
              </a:path>
            </a:pathLst>
          </a:custGeom>
          <a:solidFill>
            <a:srgbClr val="01A982"/>
          </a:solidFill>
          <a:ln w="8283" cap="flat">
            <a:noFill/>
            <a:prstDash val="solid"/>
            <a:miter/>
          </a:ln>
        </p:spPr>
        <p:txBody>
          <a:bodyPr rtlCol="0" anchor="ctr"/>
          <a:lstStyle/>
          <a:p>
            <a:endParaRPr lang="en-US" dirty="0"/>
          </a:p>
        </p:txBody>
      </p:sp>
      <p:sp>
        <p:nvSpPr>
          <p:cNvPr id="3" name="Text Placeholder"/>
          <p:cNvSpPr>
            <a:spLocks noGrp="1"/>
          </p:cNvSpPr>
          <p:nvPr>
            <p:ph type="body" idx="1"/>
          </p:nvPr>
        </p:nvSpPr>
        <p:spPr>
          <a:xfrm>
            <a:off x="285909" y="998682"/>
            <a:ext cx="11498104" cy="4571999"/>
          </a:xfrm>
          <a:prstGeom prst="rect">
            <a:avLst/>
          </a:prstGeom>
          <a:ln w="57150">
            <a:noFill/>
            <a:miter lim="800000"/>
          </a:ln>
        </p:spPr>
        <p:txBody>
          <a:bodyPr vert="horz" lIns="91440" tIns="91440" rIns="91440"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p:cNvSpPr>
            <a:spLocks noGrp="1"/>
          </p:cNvSpPr>
          <p:nvPr>
            <p:ph type="title"/>
          </p:nvPr>
        </p:nvSpPr>
        <p:spPr>
          <a:xfrm>
            <a:off x="285743" y="391852"/>
            <a:ext cx="11498270" cy="401362"/>
          </a:xfrm>
          <a:prstGeom prst="rect">
            <a:avLst/>
          </a:prstGeom>
          <a:ln w="57150">
            <a:noFill/>
            <a:miter lim="800000"/>
          </a:ln>
        </p:spPr>
        <p:txBody>
          <a:bodyPr vert="horz" lIns="91440" tIns="91440" rIns="91440" bIns="91440" rtlCol="0" anchor="ctr" anchorCtr="0">
            <a:no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0" kern="1200" cap="all" baseline="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400"/>
        </a:spcBef>
        <a:buClrTx/>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400"/>
        </a:spcBef>
        <a:buClrTx/>
        <a:buSzPct val="90000"/>
        <a:buChar char="•"/>
        <a:defRPr sz="2000" kern="1200">
          <a:solidFill>
            <a:schemeClr val="tx1"/>
          </a:solidFill>
          <a:latin typeface="+mn-lt"/>
          <a:ea typeface="+mn-ea"/>
          <a:cs typeface="+mn-cs"/>
        </a:defRPr>
      </a:lvl2pPr>
      <a:lvl3pPr marL="548640" indent="-137160" algn="l" defTabSz="914400" rtl="0" eaLnBrk="1" latinLnBrk="0" hangingPunct="1">
        <a:lnSpc>
          <a:spcPct val="90000"/>
        </a:lnSpc>
        <a:spcBef>
          <a:spcPts val="400"/>
        </a:spcBef>
        <a:buClrTx/>
        <a:buChar char="–"/>
        <a:defRPr sz="1800" kern="1200">
          <a:solidFill>
            <a:schemeClr val="tx1"/>
          </a:solidFill>
          <a:latin typeface="+mn-lt"/>
          <a:ea typeface="+mn-ea"/>
          <a:cs typeface="+mn-cs"/>
        </a:defRPr>
      </a:lvl3pPr>
      <a:lvl4pPr marL="731520" indent="-137160" algn="l" defTabSz="914400" rtl="0" eaLnBrk="1" latinLnBrk="0" hangingPunct="1">
        <a:lnSpc>
          <a:spcPct val="90000"/>
        </a:lnSpc>
        <a:spcBef>
          <a:spcPts val="400"/>
        </a:spcBef>
        <a:buClrTx/>
        <a:buChar char="–"/>
        <a:defRPr sz="1600" kern="1200">
          <a:solidFill>
            <a:schemeClr val="tx1"/>
          </a:solidFill>
          <a:latin typeface="+mn-lt"/>
          <a:ea typeface="+mn-ea"/>
          <a:cs typeface="+mn-cs"/>
        </a:defRPr>
      </a:lvl4pPr>
      <a:lvl5pPr marL="868680" indent="-137160" algn="l" defTabSz="914400" rtl="0" eaLnBrk="1" latinLnBrk="0" hangingPunct="1">
        <a:lnSpc>
          <a:spcPct val="90000"/>
        </a:lnSpc>
        <a:spcBef>
          <a:spcPts val="400"/>
        </a:spcBef>
        <a:buClrTx/>
        <a:buChar char="–"/>
        <a:defRPr sz="16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Tx/>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Tx/>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Tx/>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Tx/>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3"/>
          </p:nvPr>
        </p:nvSpPr>
        <p:spPr>
          <a:xfrm>
            <a:off x="397278" y="5764132"/>
            <a:ext cx="5489578" cy="339214"/>
          </a:xfrm>
        </p:spPr>
        <p:txBody>
          <a:bodyPr/>
          <a:lstStyle/>
          <a:p>
            <a:r>
              <a:rPr lang="en-US" dirty="0"/>
              <a:t>08-04-2023</a:t>
            </a:r>
          </a:p>
        </p:txBody>
      </p:sp>
      <p:sp>
        <p:nvSpPr>
          <p:cNvPr id="3" name="Subtitle"/>
          <p:cNvSpPr>
            <a:spLocks noGrp="1"/>
          </p:cNvSpPr>
          <p:nvPr>
            <p:ph type="subTitle" idx="1"/>
          </p:nvPr>
        </p:nvSpPr>
        <p:spPr>
          <a:xfrm>
            <a:off x="290747" y="2735966"/>
            <a:ext cx="11565133" cy="438912"/>
          </a:xfrm>
        </p:spPr>
        <p:txBody>
          <a:bodyPr/>
          <a:lstStyle/>
          <a:p>
            <a:r>
              <a:rPr lang="en-US" dirty="0"/>
              <a:t>Vidyavardhaka College of Engineering, Mysore</a:t>
            </a:r>
          </a:p>
        </p:txBody>
      </p:sp>
      <p:sp>
        <p:nvSpPr>
          <p:cNvPr id="2" name="Title"/>
          <p:cNvSpPr>
            <a:spLocks noGrp="1"/>
          </p:cNvSpPr>
          <p:nvPr>
            <p:ph type="title"/>
          </p:nvPr>
        </p:nvSpPr>
        <p:spPr>
          <a:xfrm>
            <a:off x="175079" y="1880251"/>
            <a:ext cx="11423555" cy="855715"/>
          </a:xfrm>
        </p:spPr>
        <p:txBody>
          <a:bodyPr/>
          <a:lstStyle/>
          <a:p>
            <a:r>
              <a:rPr lang="en-US" dirty="0"/>
              <a:t>HPC MONITORING</a:t>
            </a:r>
          </a:p>
        </p:txBody>
      </p:sp>
      <p:sp>
        <p:nvSpPr>
          <p:cNvPr id="11" name="Footer Placeholder"/>
          <p:cNvSpPr>
            <a:spLocks noGrp="1"/>
          </p:cNvSpPr>
          <p:nvPr>
            <p:ph type="ftr" sz="quarter" idx="14"/>
          </p:nvPr>
        </p:nvSpPr>
        <p:spPr/>
        <p:txBody>
          <a:bodyPr/>
          <a:lstStyle/>
          <a:p>
            <a:r>
              <a:rPr lang="en-US" dirty="0"/>
              <a:t>CONFIDENTIAL | AUTHORIZED </a:t>
            </a:r>
          </a:p>
        </p:txBody>
      </p:sp>
      <p:sp>
        <p:nvSpPr>
          <p:cNvPr id="5" name="Subtitle"/>
          <p:cNvSpPr txBox="1"/>
          <p:nvPr/>
        </p:nvSpPr>
        <p:spPr>
          <a:xfrm>
            <a:off x="8634211" y="3856060"/>
            <a:ext cx="5928845" cy="1906381"/>
          </a:xfrm>
          <a:prstGeom prst="rect">
            <a:avLst/>
          </a:prstGeom>
          <a:ln w="57150">
            <a:noFill/>
            <a:miter lim="800000"/>
          </a:ln>
        </p:spPr>
        <p:txBody>
          <a:bodyPr vert="horz" lIns="91440" tIns="91440" rIns="91440" bIns="91440" rtlCol="0">
            <a:noAutofit/>
          </a:bodyPr>
          <a:lstStyle>
            <a:lvl1pPr marL="0" indent="0" algn="l" defTabSz="914400" rtl="0" eaLnBrk="1" latinLnBrk="0" hangingPunct="1">
              <a:lnSpc>
                <a:spcPct val="90000"/>
              </a:lnSpc>
              <a:spcBef>
                <a:spcPts val="0"/>
              </a:spcBef>
              <a:buClrTx/>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400"/>
              </a:spcBef>
              <a:buClrTx/>
              <a:buSzPct val="9000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400"/>
              </a:spcBef>
              <a:buClrTx/>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400"/>
              </a:spcBef>
              <a:buClrTx/>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400"/>
              </a:spcBef>
              <a:buClrTx/>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600"/>
              </a:spcBef>
              <a:buClrTx/>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600"/>
              </a:spcBef>
              <a:buClrTx/>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600"/>
              </a:spcBef>
              <a:buClrTx/>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600"/>
              </a:spcBef>
              <a:buClrTx/>
              <a:buNone/>
              <a:defRPr sz="1600" kern="1200">
                <a:solidFill>
                  <a:schemeClr val="tx1"/>
                </a:solidFill>
                <a:latin typeface="+mn-lt"/>
                <a:ea typeface="+mn-ea"/>
                <a:cs typeface="+mn-cs"/>
              </a:defRPr>
            </a:lvl9pPr>
          </a:lstStyle>
          <a:p>
            <a:r>
              <a:rPr lang="en-US" sz="2600" dirty="0"/>
              <a:t>CTY Members :</a:t>
            </a:r>
          </a:p>
          <a:p>
            <a:pPr marL="457200" indent="-457200">
              <a:buFont typeface="Arial" panose="020B0604020202020204" pitchFamily="34" charset="0"/>
              <a:buChar char="•"/>
            </a:pPr>
            <a:r>
              <a:rPr lang="en-US" sz="2600" dirty="0"/>
              <a:t>Amogh Vasishta M S</a:t>
            </a:r>
          </a:p>
          <a:p>
            <a:pPr marL="457200" indent="-457200">
              <a:buFont typeface="Arial" panose="020B0604020202020204" pitchFamily="34" charset="0"/>
              <a:buChar char="•"/>
            </a:pPr>
            <a:r>
              <a:rPr lang="en-US" sz="2600" dirty="0"/>
              <a:t>Bhargavi Rao R</a:t>
            </a:r>
          </a:p>
          <a:p>
            <a:pPr marL="457200" indent="-457200">
              <a:buFont typeface="Arial" panose="020B0604020202020204" pitchFamily="34" charset="0"/>
              <a:buChar char="•"/>
            </a:pPr>
            <a:r>
              <a:rPr lang="en-US" sz="2600" dirty="0"/>
              <a:t>Brinda S</a:t>
            </a:r>
          </a:p>
          <a:p>
            <a:pPr marL="457200" indent="-457200">
              <a:buFont typeface="Arial" panose="020B0604020202020204" pitchFamily="34" charset="0"/>
              <a:buChar char="•"/>
            </a:pPr>
            <a:r>
              <a:rPr lang="en-US" sz="2600" dirty="0"/>
              <a:t>H A Vishwadatta</a:t>
            </a:r>
          </a:p>
          <a:p>
            <a:pPr marL="457200" indent="-457200">
              <a:buFont typeface="Arial" panose="020B0604020202020204" pitchFamily="34" charset="0"/>
              <a:buChar char="•"/>
            </a:pPr>
            <a:r>
              <a:rPr lang="en-US" sz="2600" dirty="0"/>
              <a:t>Sakshya M M</a:t>
            </a:r>
          </a:p>
          <a:p>
            <a:endParaRPr lang="en-US" sz="2600" dirty="0"/>
          </a:p>
        </p:txBody>
      </p:sp>
      <p:sp>
        <p:nvSpPr>
          <p:cNvPr id="6" name="Subtitle"/>
          <p:cNvSpPr txBox="1"/>
          <p:nvPr/>
        </p:nvSpPr>
        <p:spPr>
          <a:xfrm>
            <a:off x="290747" y="4328061"/>
            <a:ext cx="7379295" cy="438912"/>
          </a:xfrm>
          <a:prstGeom prst="rect">
            <a:avLst/>
          </a:prstGeom>
          <a:ln w="57150">
            <a:noFill/>
            <a:miter lim="800000"/>
          </a:ln>
        </p:spPr>
        <p:txBody>
          <a:bodyPr vert="horz" lIns="91440" tIns="91440" rIns="91440" bIns="91440" rtlCol="0">
            <a:noAutofit/>
          </a:bodyPr>
          <a:lstStyle>
            <a:lvl1pPr marL="0" indent="0" algn="l" defTabSz="914400" rtl="0" eaLnBrk="1" latinLnBrk="0" hangingPunct="1">
              <a:lnSpc>
                <a:spcPct val="90000"/>
              </a:lnSpc>
              <a:spcBef>
                <a:spcPts val="0"/>
              </a:spcBef>
              <a:buClrTx/>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400"/>
              </a:spcBef>
              <a:buClrTx/>
              <a:buSzPct val="9000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400"/>
              </a:spcBef>
              <a:buClrTx/>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400"/>
              </a:spcBef>
              <a:buClrTx/>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400"/>
              </a:spcBef>
              <a:buClrTx/>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600"/>
              </a:spcBef>
              <a:buClrTx/>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600"/>
              </a:spcBef>
              <a:buClrTx/>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600"/>
              </a:spcBef>
              <a:buClrTx/>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600"/>
              </a:spcBef>
              <a:buClrTx/>
              <a:buNone/>
              <a:defRPr sz="1600" kern="1200">
                <a:solidFill>
                  <a:schemeClr val="tx1"/>
                </a:solidFill>
                <a:latin typeface="+mn-lt"/>
                <a:ea typeface="+mn-ea"/>
                <a:cs typeface="+mn-cs"/>
              </a:defRPr>
            </a:lvl9pPr>
          </a:lstStyle>
          <a:p>
            <a:r>
              <a:rPr lang="en-US" sz="2600" dirty="0"/>
              <a:t>CTY Mentor-HPE : Sanjay Yugal Kishore Hassa </a:t>
            </a:r>
            <a:endParaRPr lang="en-US" dirty="0"/>
          </a:p>
        </p:txBody>
      </p:sp>
      <p:sp>
        <p:nvSpPr>
          <p:cNvPr id="7" name="Subtitle"/>
          <p:cNvSpPr txBox="1"/>
          <p:nvPr/>
        </p:nvSpPr>
        <p:spPr>
          <a:xfrm>
            <a:off x="290747" y="4694957"/>
            <a:ext cx="11529626" cy="438912"/>
          </a:xfrm>
          <a:prstGeom prst="rect">
            <a:avLst/>
          </a:prstGeom>
          <a:ln w="57150">
            <a:noFill/>
            <a:miter lim="800000"/>
          </a:ln>
        </p:spPr>
        <p:txBody>
          <a:bodyPr vert="horz" lIns="91440" tIns="91440" rIns="91440" bIns="91440" rtlCol="0">
            <a:noAutofit/>
          </a:bodyPr>
          <a:lstStyle>
            <a:lvl1pPr marL="0" indent="0" algn="l" defTabSz="914400" rtl="0" eaLnBrk="1" latinLnBrk="0" hangingPunct="1">
              <a:lnSpc>
                <a:spcPct val="90000"/>
              </a:lnSpc>
              <a:spcBef>
                <a:spcPts val="0"/>
              </a:spcBef>
              <a:buClrTx/>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400"/>
              </a:spcBef>
              <a:buClrTx/>
              <a:buSzPct val="9000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400"/>
              </a:spcBef>
              <a:buClrTx/>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400"/>
              </a:spcBef>
              <a:buClrTx/>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400"/>
              </a:spcBef>
              <a:buClrTx/>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600"/>
              </a:spcBef>
              <a:buClrTx/>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600"/>
              </a:spcBef>
              <a:buClrTx/>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600"/>
              </a:spcBef>
              <a:buClrTx/>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600"/>
              </a:spcBef>
              <a:buClrTx/>
              <a:buNone/>
              <a:defRPr sz="1600" kern="1200">
                <a:solidFill>
                  <a:schemeClr val="tx1"/>
                </a:solidFill>
                <a:latin typeface="+mn-lt"/>
                <a:ea typeface="+mn-ea"/>
                <a:cs typeface="+mn-cs"/>
              </a:defRPr>
            </a:lvl9pPr>
          </a:lstStyle>
          <a:p>
            <a:r>
              <a:rPr lang="en-US" sz="2600" dirty="0"/>
              <a:t>HPE PM : Geeta </a:t>
            </a:r>
            <a:r>
              <a:rPr lang="en-US" sz="2600" dirty="0" err="1"/>
              <a:t>Ganapayya</a:t>
            </a:r>
            <a:r>
              <a:rPr lang="en-US" sz="2600" dirty="0"/>
              <a:t> </a:t>
            </a:r>
            <a:r>
              <a:rPr lang="en-US" sz="2600" dirty="0" err="1"/>
              <a:t>Patgar</a:t>
            </a:r>
            <a:r>
              <a:rPr lang="en-US" sz="2600" dirty="0"/>
              <a:t> </a:t>
            </a:r>
          </a:p>
          <a:p>
            <a:r>
              <a:rPr lang="en-US" sz="2600" dirty="0"/>
              <a:t>HPE DIR : Amarnath </a:t>
            </a:r>
            <a:r>
              <a:rPr lang="en-US" sz="2600" dirty="0" err="1"/>
              <a:t>Chilumukuru</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8"/>
          </p:nvPr>
        </p:nvSpPr>
        <p:spPr/>
        <p:txBody>
          <a:bodyPr/>
          <a:lstStyle/>
          <a:p>
            <a:r>
              <a:rPr lang="en-US"/>
              <a:t>CONFIDENTIAL | AUTHORIZED</a:t>
            </a:r>
            <a:endParaRPr lang="en-US" dirty="0"/>
          </a:p>
        </p:txBody>
      </p:sp>
      <p:sp>
        <p:nvSpPr>
          <p:cNvPr id="3" name="Slide Number Placeholder 2"/>
          <p:cNvSpPr>
            <a:spLocks noGrp="1"/>
          </p:cNvSpPr>
          <p:nvPr>
            <p:ph type="sldNum" sz="quarter" idx="19"/>
          </p:nvPr>
        </p:nvSpPr>
        <p:spPr/>
        <p:txBody>
          <a:bodyPr/>
          <a:lstStyle/>
          <a:p>
            <a:pPr defTabSz="1088390">
              <a:buFontTx/>
              <a:buBlip>
                <a:blip r:embed="rId2"/>
              </a:buBlip>
            </a:pPr>
            <a:fld id="{104FC826-72BB-4AF1-BA01-A94F7396A7DC}" type="slidenum">
              <a:rPr lang="en-US" smtClean="0"/>
              <a:t>2</a:t>
            </a:fld>
            <a:endParaRPr lang="en-US" dirty="0"/>
          </a:p>
        </p:txBody>
      </p:sp>
      <p:sp>
        <p:nvSpPr>
          <p:cNvPr id="4" name="Content Placeholder 3"/>
          <p:cNvSpPr>
            <a:spLocks noGrp="1"/>
          </p:cNvSpPr>
          <p:nvPr>
            <p:ph idx="1"/>
          </p:nvPr>
        </p:nvSpPr>
        <p:spPr/>
        <p:txBody>
          <a:bodyPr/>
          <a:lstStyle/>
          <a:p>
            <a:pPr marL="0" indent="0" algn="just">
              <a:lnSpc>
                <a:spcPct val="100000"/>
              </a:lnSpc>
              <a:buNone/>
            </a:pPr>
            <a:endParaRPr lang="en-US" dirty="0">
              <a:effectLst/>
              <a:latin typeface="MetricHPE (Body)"/>
              <a:ea typeface="Calibri" panose="020F0502020204030204" pitchFamily="34" charset="0"/>
              <a:cs typeface="Calibri" panose="020F0502020204030204" pitchFamily="34" charset="0"/>
            </a:endParaRPr>
          </a:p>
          <a:p>
            <a:pPr marL="0" indent="0" algn="just">
              <a:lnSpc>
                <a:spcPct val="100000"/>
              </a:lnSpc>
              <a:buNone/>
            </a:pPr>
            <a:r>
              <a:rPr lang="en-US" dirty="0">
                <a:effectLst/>
                <a:latin typeface="MetricHPE (Body)"/>
                <a:ea typeface="Calibri" panose="020F0502020204030204" pitchFamily="34" charset="0"/>
                <a:cs typeface="Calibri" panose="020F0502020204030204" pitchFamily="34" charset="0"/>
              </a:rPr>
              <a:t>HPC clusters managed by HPCM and CSM generate and capture a lot of metrics related to hardware and software infrastructure. In hardware, they are related to cooling, power, high speed interconnect and in the software the metrics are related to workloads and various HPC subsystems. The metrics are reported and visualized using tools like Grafana, Kafka and Prometheus.</a:t>
            </a:r>
          </a:p>
          <a:p>
            <a:pPr marL="0" indent="0" algn="just">
              <a:buNone/>
            </a:pPr>
            <a:endParaRPr lang="en-US" dirty="0">
              <a:latin typeface="MetricHPE (Body)"/>
              <a:ea typeface="Calibri" panose="020F0502020204030204" pitchFamily="34" charset="0"/>
              <a:cs typeface="Calibri" panose="020F0502020204030204" pitchFamily="34" charset="0"/>
            </a:endParaRPr>
          </a:p>
          <a:p>
            <a:pPr marL="0" indent="0" algn="just">
              <a:buNone/>
            </a:pPr>
            <a:endParaRPr lang="en-US" dirty="0">
              <a:effectLst/>
              <a:latin typeface="MetricHPE (Body)"/>
              <a:ea typeface="Calibri" panose="020F0502020204030204" pitchFamily="34" charset="0"/>
              <a:cs typeface="Calibri" panose="020F0502020204030204" pitchFamily="34" charset="0"/>
            </a:endParaRPr>
          </a:p>
          <a:p>
            <a:pPr marL="0" indent="0" algn="just">
              <a:buNone/>
            </a:pPr>
            <a:r>
              <a:rPr lang="en-US" sz="2600" dirty="0">
                <a:effectLst/>
                <a:latin typeface="MetricHPE Black (Headings)"/>
                <a:ea typeface="Calibri" panose="020F0502020204030204" pitchFamily="34" charset="0"/>
                <a:cs typeface="Mangal" panose="020B0502040204020203" pitchFamily="18" charset="0"/>
              </a:rPr>
              <a:t>Initial Solution</a:t>
            </a:r>
          </a:p>
          <a:p>
            <a:pPr marL="0" lvl="0" indent="0" algn="just">
              <a:lnSpc>
                <a:spcPct val="100000"/>
              </a:lnSpc>
              <a:buNone/>
            </a:pPr>
            <a:endParaRPr lang="en-US" sz="2600" dirty="0">
              <a:latin typeface="MetricHPE Black (Headings)"/>
              <a:ea typeface="Calibri" panose="020F0502020204030204" pitchFamily="34" charset="0"/>
              <a:cs typeface="Mangal" panose="020B0502040204020203" pitchFamily="18" charset="0"/>
            </a:endParaRPr>
          </a:p>
          <a:p>
            <a:pPr marL="0" lvl="0" indent="0" algn="just">
              <a:lnSpc>
                <a:spcPct val="100000"/>
              </a:lnSpc>
              <a:buNone/>
            </a:pPr>
            <a:r>
              <a:rPr lang="en-US" dirty="0">
                <a:effectLst/>
                <a:latin typeface="MetricHPE (Body)"/>
                <a:ea typeface="Calibri" panose="020F0502020204030204" pitchFamily="34" charset="0"/>
                <a:cs typeface="Calibri" panose="020F0502020204030204" pitchFamily="34" charset="0"/>
              </a:rPr>
              <a:t>To develop a running simulator that generates the random set of metrics within a pre-defined range. A selenium based application which detects the metrics generated on Grafana and Prometheus, cross-comparing with the simulated value.</a:t>
            </a:r>
            <a:endParaRPr lang="en-IN" dirty="0">
              <a:effectLst/>
              <a:latin typeface="MetricHPE (Body)"/>
              <a:ea typeface="Calibri" panose="020F0502020204030204" pitchFamily="34" charset="0"/>
              <a:cs typeface="Mangal" panose="020B0502040204020203" pitchFamily="18" charset="0"/>
            </a:endParaRPr>
          </a:p>
          <a:p>
            <a:pPr marL="0" indent="0" algn="just">
              <a:buNone/>
            </a:pPr>
            <a:endParaRPr lang="en-US" sz="2600" dirty="0">
              <a:latin typeface="MetricHPE Black (Headings)"/>
              <a:ea typeface="Calibri" panose="020F0502020204030204" pitchFamily="34" charset="0"/>
              <a:cs typeface="Mangal" panose="020B0502040204020203" pitchFamily="18" charset="0"/>
            </a:endParaRPr>
          </a:p>
          <a:p>
            <a:pPr marL="0" indent="0" algn="just">
              <a:buNone/>
            </a:pPr>
            <a:endParaRPr lang="en-IN" sz="2600" dirty="0">
              <a:effectLst/>
              <a:latin typeface="MetricHPE Black (Headings)"/>
              <a:ea typeface="Calibri" panose="020F0502020204030204" pitchFamily="34" charset="0"/>
              <a:cs typeface="Mangal" panose="020B0502040204020203" pitchFamily="18" charset="0"/>
            </a:endParaRPr>
          </a:p>
          <a:p>
            <a:pPr marL="0" indent="0">
              <a:buNone/>
            </a:pPr>
            <a:endParaRPr lang="en-IN" b="0" i="0" dirty="0">
              <a:effectLst/>
            </a:endParaRPr>
          </a:p>
          <a:p>
            <a:pPr marL="0" indent="0">
              <a:buNone/>
            </a:pPr>
            <a:endParaRPr lang="en-US" dirty="0"/>
          </a:p>
          <a:p>
            <a:pPr marL="0" indent="0">
              <a:buNone/>
            </a:pPr>
            <a:endParaRPr lang="en-US" b="1" dirty="0"/>
          </a:p>
          <a:p>
            <a:pPr marL="0" indent="0">
              <a:lnSpc>
                <a:spcPct val="90000"/>
              </a:lnSpc>
              <a:spcBef>
                <a:spcPts val="400"/>
              </a:spcBef>
              <a:buNone/>
            </a:pPr>
            <a:endParaRPr lang="en-US" b="1" dirty="0"/>
          </a:p>
        </p:txBody>
      </p:sp>
      <p:sp>
        <p:nvSpPr>
          <p:cNvPr id="5" name="Title 4"/>
          <p:cNvSpPr>
            <a:spLocks noGrp="1"/>
          </p:cNvSpPr>
          <p:nvPr>
            <p:ph type="title"/>
          </p:nvPr>
        </p:nvSpPr>
        <p:spPr/>
        <p:txBody>
          <a:bodyPr/>
          <a:lstStyle/>
          <a:p>
            <a:r>
              <a:rPr lang="en-US" dirty="0"/>
              <a:t>Problem statement</a:t>
            </a:r>
            <a:endParaRPr lang="en-GB" dirty="0"/>
          </a:p>
        </p:txBody>
      </p:sp>
    </p:spTree>
    <p:extLst>
      <p:ext uri="{BB962C8B-B14F-4D97-AF65-F5344CB8AC3E}">
        <p14:creationId xmlns:p14="http://schemas.microsoft.com/office/powerpoint/2010/main" val="333489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8"/>
          </p:nvPr>
        </p:nvSpPr>
        <p:spPr/>
        <p:txBody>
          <a:bodyPr/>
          <a:lstStyle/>
          <a:p>
            <a:r>
              <a:rPr lang="en-US"/>
              <a:t>CONFIDENTIAL | AUTHORIZED</a:t>
            </a:r>
            <a:endParaRPr lang="en-US" dirty="0"/>
          </a:p>
        </p:txBody>
      </p:sp>
      <p:sp>
        <p:nvSpPr>
          <p:cNvPr id="3" name="Slide Number Placeholder 2"/>
          <p:cNvSpPr>
            <a:spLocks noGrp="1"/>
          </p:cNvSpPr>
          <p:nvPr>
            <p:ph type="sldNum" sz="quarter" idx="19"/>
          </p:nvPr>
        </p:nvSpPr>
        <p:spPr/>
        <p:txBody>
          <a:bodyPr/>
          <a:lstStyle/>
          <a:p>
            <a:pPr defTabSz="1088390">
              <a:buFontTx/>
              <a:buBlip>
                <a:blip r:embed="rId2"/>
              </a:buBlip>
            </a:pPr>
            <a:fld id="{104FC826-72BB-4AF1-BA01-A94F7396A7DC}" type="slidenum">
              <a:rPr lang="en-US" smtClean="0"/>
              <a:t>3</a:t>
            </a:fld>
            <a:endParaRPr lang="en-US" dirty="0"/>
          </a:p>
        </p:txBody>
      </p:sp>
      <p:sp>
        <p:nvSpPr>
          <p:cNvPr id="4" name="Content Placeholder 3"/>
          <p:cNvSpPr>
            <a:spLocks noGrp="1"/>
          </p:cNvSpPr>
          <p:nvPr>
            <p:ph idx="1"/>
          </p:nvPr>
        </p:nvSpPr>
        <p:spPr/>
        <p:txBody>
          <a:bodyPr>
            <a:normAutofit/>
          </a:bodyPr>
          <a:lstStyle/>
          <a:p>
            <a:pPr marL="0" indent="0" algn="just">
              <a:buNone/>
            </a:pPr>
            <a:r>
              <a:rPr lang="en-US" b="1" dirty="0">
                <a:latin typeface="MetricHPE (Body)"/>
                <a:ea typeface="Calibri" panose="020F0502020204030204" pitchFamily="34" charset="0"/>
                <a:cs typeface="Calibri" panose="020F0502020204030204" pitchFamily="34" charset="0"/>
              </a:rPr>
              <a:t>Technologies used</a:t>
            </a:r>
            <a:r>
              <a:rPr lang="en-US" dirty="0">
                <a:latin typeface="MetricHPE (Body)"/>
                <a:ea typeface="Calibri" panose="020F0502020204030204" pitchFamily="34" charset="0"/>
                <a:cs typeface="Calibri" panose="020F0502020204030204" pitchFamily="34" charset="0"/>
              </a:rPr>
              <a:t> :</a:t>
            </a:r>
          </a:p>
          <a:p>
            <a:pPr algn="just">
              <a:lnSpc>
                <a:spcPct val="200000"/>
              </a:lnSpc>
            </a:pPr>
            <a:r>
              <a:rPr lang="en-US" sz="1800" b="1" dirty="0">
                <a:latin typeface="MetricHPE (Body)"/>
                <a:ea typeface="Calibri" panose="020F0502020204030204" pitchFamily="34" charset="0"/>
                <a:cs typeface="Calibri" panose="020F0502020204030204" pitchFamily="34" charset="0"/>
              </a:rPr>
              <a:t>         Kafka </a:t>
            </a:r>
            <a:r>
              <a:rPr lang="en-US" dirty="0">
                <a:latin typeface="MetricHPE (Body)"/>
                <a:ea typeface="Calibri" panose="020F0502020204030204" pitchFamily="34" charset="0"/>
                <a:cs typeface="Calibri" panose="020F0502020204030204" pitchFamily="34"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A</a:t>
            </a:r>
            <a:r>
              <a:rPr lang="en-IN" sz="1800" kern="100" dirty="0">
                <a:effectLst/>
                <a:ea typeface="Calibri" panose="020F0502020204030204" pitchFamily="34" charset="0"/>
                <a:cs typeface="Times New Roman" panose="02020603050405020304" pitchFamily="18" charset="0"/>
              </a:rPr>
              <a:t> distributed streaming platform that is used to produce and consume custom metrics. </a:t>
            </a:r>
          </a:p>
          <a:p>
            <a:pPr algn="just">
              <a:lnSpc>
                <a:spcPct val="200000"/>
              </a:lnSpc>
            </a:pPr>
            <a:r>
              <a:rPr lang="en-IN" sz="1800" b="1" kern="100" dirty="0">
                <a:effectLst/>
                <a:ea typeface="Calibri" panose="020F0502020204030204" pitchFamily="34" charset="0"/>
                <a:cs typeface="Times New Roman" panose="02020603050405020304" pitchFamily="18" charset="0"/>
              </a:rPr>
              <a:t>         Prometheus</a:t>
            </a:r>
            <a:r>
              <a:rPr lang="en-IN" sz="1800" kern="100" dirty="0">
                <a:effectLst/>
                <a:ea typeface="Calibri" panose="020F0502020204030204" pitchFamily="34" charset="0"/>
                <a:cs typeface="Times New Roman" panose="02020603050405020304" pitchFamily="18" charset="0"/>
              </a:rPr>
              <a:t> : </a:t>
            </a:r>
            <a:r>
              <a:rPr lang="en-US" sz="1800" dirty="0"/>
              <a:t>Monitoring and alerting toolkit for gathering metrics and visualizing time-series data.</a:t>
            </a:r>
            <a:endParaRPr lang="en-IN" sz="1800" kern="100" dirty="0">
              <a:effectLst/>
              <a:ea typeface="Calibri" panose="020F0502020204030204" pitchFamily="34" charset="0"/>
              <a:cs typeface="Times New Roman" panose="02020603050405020304" pitchFamily="18" charset="0"/>
            </a:endParaRPr>
          </a:p>
          <a:p>
            <a:pPr algn="just">
              <a:lnSpc>
                <a:spcPct val="200000"/>
              </a:lnSpc>
            </a:pPr>
            <a:r>
              <a:rPr lang="en-IN" sz="1800" b="1" kern="100" dirty="0">
                <a:effectLst/>
                <a:ea typeface="Calibri" panose="020F0502020204030204" pitchFamily="34" charset="0"/>
                <a:cs typeface="Times New Roman" panose="02020603050405020304" pitchFamily="18" charset="0"/>
              </a:rPr>
              <a:t>         TimescaleDB </a:t>
            </a:r>
            <a:r>
              <a:rPr lang="en-IN" sz="1800" kern="100" dirty="0">
                <a:effectLst/>
                <a:ea typeface="Calibri" panose="020F0502020204030204" pitchFamily="34" charset="0"/>
                <a:cs typeface="Times New Roman" panose="02020603050405020304" pitchFamily="18" charset="0"/>
              </a:rPr>
              <a:t>: </a:t>
            </a:r>
            <a:r>
              <a:rPr lang="en-IN" sz="1800" kern="100" spc="-10" dirty="0">
                <a:solidFill>
                  <a:srgbClr val="000000"/>
                </a:solidFill>
                <a:ea typeface="Calibri" panose="020F0502020204030204" pitchFamily="34" charset="0"/>
                <a:cs typeface="Times New Roman" panose="02020603050405020304" pitchFamily="18" charset="0"/>
              </a:rPr>
              <a:t>A</a:t>
            </a:r>
            <a:r>
              <a:rPr lang="en-IN" sz="1800" spc="-10" dirty="0">
                <a:solidFill>
                  <a:srgbClr val="000000"/>
                </a:solidFill>
                <a:effectLst/>
                <a:ea typeface="Calibri" panose="020F0502020204030204" pitchFamily="34" charset="0"/>
              </a:rPr>
              <a:t>n open-source database invented to make SQL scalable for time-series data. </a:t>
            </a:r>
          </a:p>
          <a:p>
            <a:pPr algn="just">
              <a:lnSpc>
                <a:spcPct val="200000"/>
              </a:lnSpc>
            </a:pPr>
            <a:r>
              <a:rPr lang="en-IN" sz="1800" b="1" kern="100" dirty="0">
                <a:ea typeface="Calibri" panose="020F0502020204030204" pitchFamily="34" charset="0"/>
                <a:cs typeface="Times New Roman" panose="02020603050405020304" pitchFamily="18" charset="0"/>
              </a:rPr>
              <a:t>         JMX Exporter</a:t>
            </a:r>
            <a:r>
              <a:rPr lang="en-IN" sz="1800" kern="100" dirty="0">
                <a:ea typeface="Calibri" panose="020F0502020204030204" pitchFamily="34" charset="0"/>
                <a:cs typeface="Times New Roman" panose="02020603050405020304" pitchFamily="18" charset="0"/>
              </a:rPr>
              <a:t>: </a:t>
            </a:r>
            <a:r>
              <a:rPr lang="en-US" sz="1800" dirty="0"/>
              <a:t>Collects Java application metrics via JMX and makes them available for monitoring and analysis.</a:t>
            </a:r>
          </a:p>
          <a:p>
            <a:pPr algn="just">
              <a:lnSpc>
                <a:spcPct val="200000"/>
              </a:lnSpc>
            </a:pPr>
            <a:r>
              <a:rPr lang="en-IN" sz="1800" b="1" dirty="0">
                <a:ea typeface="Calibri" panose="020F0502020204030204" pitchFamily="34" charset="0"/>
              </a:rPr>
              <a:t>         Grafana</a:t>
            </a:r>
            <a:r>
              <a:rPr lang="en-IN" sz="1800" dirty="0">
                <a:ea typeface="Calibri" panose="020F0502020204030204" pitchFamily="34" charset="0"/>
              </a:rPr>
              <a:t> : A</a:t>
            </a:r>
            <a:r>
              <a:rPr lang="en-IN" sz="1800" dirty="0">
                <a:effectLst/>
                <a:ea typeface="Calibri" panose="020F0502020204030204" pitchFamily="34" charset="0"/>
              </a:rPr>
              <a:t> web-based dashboard that is used to visualize the metrics collected by Prometheus. </a:t>
            </a:r>
          </a:p>
          <a:p>
            <a:pPr algn="just">
              <a:lnSpc>
                <a:spcPct val="200000"/>
              </a:lnSpc>
            </a:pPr>
            <a:r>
              <a:rPr lang="en-IN" sz="1800" b="1" dirty="0">
                <a:effectLst/>
                <a:ea typeface="Calibri" panose="020F0502020204030204" pitchFamily="34" charset="0"/>
              </a:rPr>
              <a:t>         Selenium</a:t>
            </a:r>
            <a:r>
              <a:rPr lang="en-IN" sz="1800" dirty="0">
                <a:effectLst/>
                <a:ea typeface="Calibri" panose="020F0502020204030204" pitchFamily="34" charset="0"/>
              </a:rPr>
              <a:t> </a:t>
            </a:r>
            <a:r>
              <a:rPr lang="en-IN" sz="1800" kern="100" dirty="0">
                <a:effectLst/>
                <a:ea typeface="Calibri" panose="020F0502020204030204" pitchFamily="34" charset="0"/>
                <a:cs typeface="Times New Roman" panose="02020603050405020304" pitchFamily="18" charset="0"/>
              </a:rPr>
              <a:t>:  A suite of tools for automating web browsers. </a:t>
            </a:r>
            <a:endParaRPr lang="en-IN" sz="1800" dirty="0">
              <a:effectLst/>
              <a:ea typeface="Calibri" panose="020F0502020204030204" pitchFamily="34" charset="0"/>
            </a:endParaRPr>
          </a:p>
          <a:p>
            <a:pPr algn="just"/>
            <a:endParaRPr lang="en-IN" sz="1800" kern="100" dirty="0">
              <a:effectLst/>
              <a:ea typeface="Calibri" panose="020F0502020204030204" pitchFamily="34" charset="0"/>
              <a:cs typeface="Times New Roman" panose="02020603050405020304" pitchFamily="18" charset="0"/>
            </a:endParaRPr>
          </a:p>
          <a:p>
            <a:pPr marL="0" indent="0" algn="just">
              <a:buNone/>
            </a:pPr>
            <a:endParaRPr lang="en-US" dirty="0">
              <a:latin typeface="MetricHPE (Body)"/>
              <a:ea typeface="Calibri" panose="020F0502020204030204" pitchFamily="34" charset="0"/>
              <a:cs typeface="Calibri" panose="020F0502020204030204" pitchFamily="34" charset="0"/>
            </a:endParaRPr>
          </a:p>
          <a:p>
            <a:pPr marL="0" indent="0" algn="just">
              <a:buNone/>
            </a:pPr>
            <a:endParaRPr lang="en-US" dirty="0">
              <a:effectLst/>
              <a:latin typeface="MetricHPE (Body)"/>
              <a:ea typeface="Calibri" panose="020F0502020204030204" pitchFamily="34" charset="0"/>
              <a:cs typeface="Calibri" panose="020F0502020204030204" pitchFamily="34" charset="0"/>
            </a:endParaRPr>
          </a:p>
          <a:p>
            <a:pPr marL="0" indent="0" algn="just">
              <a:buNone/>
            </a:pPr>
            <a:endParaRPr lang="en-US" sz="2600" dirty="0">
              <a:latin typeface="MetricHPE Black (Headings)"/>
              <a:ea typeface="Calibri" panose="020F0502020204030204" pitchFamily="34" charset="0"/>
              <a:cs typeface="Mangal" panose="020B0502040204020203" pitchFamily="18" charset="0"/>
            </a:endParaRPr>
          </a:p>
          <a:p>
            <a:pPr marL="0" indent="0" algn="just">
              <a:buNone/>
            </a:pPr>
            <a:endParaRPr lang="en-IN" sz="2600" dirty="0">
              <a:effectLst/>
              <a:latin typeface="MetricHPE Black (Headings)"/>
              <a:ea typeface="Calibri" panose="020F0502020204030204" pitchFamily="34" charset="0"/>
              <a:cs typeface="Mangal" panose="020B0502040204020203" pitchFamily="18" charset="0"/>
            </a:endParaRPr>
          </a:p>
          <a:p>
            <a:pPr marL="0" indent="0">
              <a:buNone/>
            </a:pPr>
            <a:endParaRPr lang="en-IN" b="0" i="0" dirty="0">
              <a:effectLst/>
            </a:endParaRPr>
          </a:p>
          <a:p>
            <a:pPr marL="0" indent="0">
              <a:buNone/>
            </a:pPr>
            <a:endParaRPr lang="en-US" dirty="0"/>
          </a:p>
          <a:p>
            <a:pPr marL="0" indent="0">
              <a:buNone/>
            </a:pPr>
            <a:endParaRPr lang="en-US" b="1" dirty="0"/>
          </a:p>
          <a:p>
            <a:pPr marL="0" indent="0">
              <a:lnSpc>
                <a:spcPct val="90000"/>
              </a:lnSpc>
              <a:spcBef>
                <a:spcPts val="400"/>
              </a:spcBef>
              <a:buNone/>
            </a:pPr>
            <a:endParaRPr lang="en-US" b="1" dirty="0"/>
          </a:p>
        </p:txBody>
      </p:sp>
      <p:sp>
        <p:nvSpPr>
          <p:cNvPr id="5" name="Title 4"/>
          <p:cNvSpPr>
            <a:spLocks noGrp="1"/>
          </p:cNvSpPr>
          <p:nvPr>
            <p:ph type="title"/>
          </p:nvPr>
        </p:nvSpPr>
        <p:spPr/>
        <p:txBody>
          <a:bodyPr/>
          <a:lstStyle/>
          <a:p>
            <a:r>
              <a:rPr lang="en-GB" dirty="0"/>
              <a:t>requirements</a:t>
            </a:r>
          </a:p>
        </p:txBody>
      </p:sp>
      <p:pic>
        <p:nvPicPr>
          <p:cNvPr id="7" name="Picture 6">
            <a:extLst>
              <a:ext uri="{FF2B5EF4-FFF2-40B4-BE49-F238E27FC236}">
                <a16:creationId xmlns:a16="http://schemas.microsoft.com/office/drawing/2014/main" id="{5C881580-71A3-C455-89F1-469B7EF355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592" y="1670989"/>
            <a:ext cx="428496" cy="405023"/>
          </a:xfrm>
          <a:prstGeom prst="rect">
            <a:avLst/>
          </a:prstGeom>
        </p:spPr>
      </p:pic>
      <p:pic>
        <p:nvPicPr>
          <p:cNvPr id="9" name="Picture 8">
            <a:extLst>
              <a:ext uri="{FF2B5EF4-FFF2-40B4-BE49-F238E27FC236}">
                <a16:creationId xmlns:a16="http://schemas.microsoft.com/office/drawing/2014/main" id="{D8F8BEB6-632B-A501-92BD-655CE12600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637" y="2335845"/>
            <a:ext cx="375849" cy="374179"/>
          </a:xfrm>
          <a:prstGeom prst="rect">
            <a:avLst/>
          </a:prstGeom>
        </p:spPr>
      </p:pic>
      <p:pic>
        <p:nvPicPr>
          <p:cNvPr id="11" name="Picture 10">
            <a:extLst>
              <a:ext uri="{FF2B5EF4-FFF2-40B4-BE49-F238E27FC236}">
                <a16:creationId xmlns:a16="http://schemas.microsoft.com/office/drawing/2014/main" id="{362E4CD5-07D8-6C80-DFF7-A3F849BFDAB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3458" y="2860073"/>
            <a:ext cx="466169" cy="466169"/>
          </a:xfrm>
          <a:prstGeom prst="rect">
            <a:avLst/>
          </a:prstGeom>
        </p:spPr>
      </p:pic>
      <p:pic>
        <p:nvPicPr>
          <p:cNvPr id="15" name="Picture 14">
            <a:extLst>
              <a:ext uri="{FF2B5EF4-FFF2-40B4-BE49-F238E27FC236}">
                <a16:creationId xmlns:a16="http://schemas.microsoft.com/office/drawing/2014/main" id="{7388E003-B0CF-C840-2DF6-F1C4F6678CC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125" y="4131997"/>
            <a:ext cx="401361" cy="401361"/>
          </a:xfrm>
          <a:prstGeom prst="rect">
            <a:avLst/>
          </a:prstGeom>
        </p:spPr>
      </p:pic>
      <p:pic>
        <p:nvPicPr>
          <p:cNvPr id="21" name="Picture 20">
            <a:extLst>
              <a:ext uri="{FF2B5EF4-FFF2-40B4-BE49-F238E27FC236}">
                <a16:creationId xmlns:a16="http://schemas.microsoft.com/office/drawing/2014/main" id="{70658412-D5D3-5287-029E-E1CE285707F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7015" y="4702902"/>
            <a:ext cx="414073" cy="401361"/>
          </a:xfrm>
          <a:prstGeom prst="rect">
            <a:avLst/>
          </a:prstGeom>
        </p:spPr>
      </p:pic>
      <p:pic>
        <p:nvPicPr>
          <p:cNvPr id="23" name="Picture 22">
            <a:extLst>
              <a:ext uri="{FF2B5EF4-FFF2-40B4-BE49-F238E27FC236}">
                <a16:creationId xmlns:a16="http://schemas.microsoft.com/office/drawing/2014/main" id="{EC9A72EF-5358-EB22-B67D-A30CF48E90C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6125" y="3495787"/>
            <a:ext cx="401361" cy="401361"/>
          </a:xfrm>
          <a:prstGeom prst="rect">
            <a:avLst/>
          </a:prstGeom>
        </p:spPr>
      </p:pic>
    </p:spTree>
    <p:extLst>
      <p:ext uri="{BB962C8B-B14F-4D97-AF65-F5344CB8AC3E}">
        <p14:creationId xmlns:p14="http://schemas.microsoft.com/office/powerpoint/2010/main" val="70839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endParaRPr lang="en-US" dirty="0"/>
          </a:p>
        </p:txBody>
      </p:sp>
      <p:sp>
        <p:nvSpPr>
          <p:cNvPr id="5" name="Footer Placeholder 4"/>
          <p:cNvSpPr>
            <a:spLocks noGrp="1"/>
          </p:cNvSpPr>
          <p:nvPr>
            <p:ph type="ftr" sz="quarter" idx="14"/>
          </p:nvPr>
        </p:nvSpPr>
        <p:spPr/>
        <p:txBody>
          <a:bodyPr/>
          <a:lstStyle/>
          <a:p>
            <a:r>
              <a:rPr lang="en-US" dirty="0"/>
              <a:t>CONFIDENTIAL | AUTHORIZED </a:t>
            </a:r>
          </a:p>
        </p:txBody>
      </p:sp>
      <p:sp>
        <p:nvSpPr>
          <p:cNvPr id="7" name="Text Box 6"/>
          <p:cNvSpPr txBox="1"/>
          <p:nvPr/>
        </p:nvSpPr>
        <p:spPr>
          <a:xfrm>
            <a:off x="1220470" y="167005"/>
            <a:ext cx="4500880" cy="640080"/>
          </a:xfrm>
          <a:prstGeom prst="rect">
            <a:avLst/>
          </a:prstGeom>
          <a:noFill/>
          <a:ln w="57150">
            <a:noFill/>
            <a:miter lim="800000"/>
          </a:ln>
        </p:spPr>
        <p:txBody>
          <a:bodyPr wrap="square" lIns="90000" tIns="90000" rIns="90000" bIns="90000" rtlCol="0" anchor="ctr" anchorCtr="0">
            <a:noAutofit/>
          </a:bodyPr>
          <a:lstStyle/>
          <a:p>
            <a:pPr marL="0" indent="0" algn="l">
              <a:lnSpc>
                <a:spcPct val="90000"/>
              </a:lnSpc>
              <a:spcBef>
                <a:spcPts val="400"/>
              </a:spcBef>
              <a:buFont typeface="MetricHPE" panose="020B0503030202060203" pitchFamily="34" charset="0"/>
              <a:buNone/>
            </a:pPr>
            <a:r>
              <a:rPr lang="en-US" sz="3600" b="1" dirty="0">
                <a:sym typeface="+mn-ea"/>
              </a:rPr>
              <a:t>Project Architecture</a:t>
            </a:r>
            <a:endParaRPr lang="en-US" sz="3600" dirty="0" err="1"/>
          </a:p>
        </p:txBody>
      </p:sp>
      <p:sp>
        <p:nvSpPr>
          <p:cNvPr id="10" name="Rectangle 9"/>
          <p:cNvSpPr/>
          <p:nvPr/>
        </p:nvSpPr>
        <p:spPr bwMode="ltGray">
          <a:xfrm>
            <a:off x="67627" y="715617"/>
            <a:ext cx="12056745" cy="597408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GB" dirty="0" err="1">
              <a:solidFill>
                <a:schemeClr val="tx1"/>
              </a:solidFill>
            </a:endParaRPr>
          </a:p>
        </p:txBody>
      </p:sp>
      <p:pic>
        <p:nvPicPr>
          <p:cNvPr id="9" name="Picture 8">
            <a:extLst>
              <a:ext uri="{FF2B5EF4-FFF2-40B4-BE49-F238E27FC236}">
                <a16:creationId xmlns:a16="http://schemas.microsoft.com/office/drawing/2014/main" id="{52F20BDC-D970-FDD4-5785-15086E86EB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627" y="715617"/>
            <a:ext cx="12056745" cy="59740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8"/>
          </p:nvPr>
        </p:nvSpPr>
        <p:spPr/>
        <p:txBody>
          <a:bodyPr/>
          <a:lstStyle/>
          <a:p>
            <a:r>
              <a:rPr lang="en-US"/>
              <a:t>CONFIDENTIAL | AUTHORIZED</a:t>
            </a:r>
            <a:endParaRPr lang="en-US" dirty="0"/>
          </a:p>
        </p:txBody>
      </p:sp>
      <p:sp>
        <p:nvSpPr>
          <p:cNvPr id="3" name="Slide Number Placeholder 2"/>
          <p:cNvSpPr>
            <a:spLocks noGrp="1"/>
          </p:cNvSpPr>
          <p:nvPr>
            <p:ph type="sldNum" sz="quarter" idx="19"/>
          </p:nvPr>
        </p:nvSpPr>
        <p:spPr/>
        <p:txBody>
          <a:bodyPr/>
          <a:lstStyle/>
          <a:p>
            <a:pPr defTabSz="1088390">
              <a:buFontTx/>
              <a:buBlip>
                <a:blip r:embed="rId2"/>
              </a:buBlip>
            </a:pPr>
            <a:fld id="{104FC826-72BB-4AF1-BA01-A94F7396A7DC}" type="slidenum">
              <a:rPr lang="en-US" smtClean="0"/>
              <a:t>5</a:t>
            </a:fld>
            <a:endParaRPr lang="en-US" dirty="0"/>
          </a:p>
        </p:txBody>
      </p:sp>
      <p:sp>
        <p:nvSpPr>
          <p:cNvPr id="4" name="Content Placeholder 3"/>
          <p:cNvSpPr>
            <a:spLocks noGrp="1"/>
          </p:cNvSpPr>
          <p:nvPr>
            <p:ph idx="1"/>
          </p:nvPr>
        </p:nvSpPr>
        <p:spPr/>
        <p:txBody>
          <a:bodyPr>
            <a:normAutofit/>
          </a:bodyPr>
          <a:lstStyle/>
          <a:p>
            <a:pPr marL="0" indent="0" algn="just">
              <a:buNone/>
            </a:pPr>
            <a:r>
              <a:rPr lang="en-US" sz="2400" b="1" dirty="0">
                <a:latin typeface="MetricHPE (Body)"/>
                <a:ea typeface="Calibri" panose="020F0502020204030204" pitchFamily="34" charset="0"/>
                <a:cs typeface="Calibri" panose="020F0502020204030204" pitchFamily="34" charset="0"/>
              </a:rPr>
              <a:t>Dataset used</a:t>
            </a:r>
            <a:r>
              <a:rPr lang="en-US" sz="2400" dirty="0">
                <a:latin typeface="MetricHPE (Body)"/>
                <a:ea typeface="Calibri" panose="020F0502020204030204" pitchFamily="34" charset="0"/>
                <a:cs typeface="Calibri" panose="020F0502020204030204" pitchFamily="34" charset="0"/>
              </a:rPr>
              <a:t> :</a:t>
            </a:r>
          </a:p>
          <a:p>
            <a:pPr marL="0" indent="0" algn="just">
              <a:lnSpc>
                <a:spcPct val="100000"/>
              </a:lnSpc>
              <a:buNone/>
            </a:pPr>
            <a:r>
              <a:rPr lang="en-US" sz="2000" dirty="0"/>
              <a:t>T</a:t>
            </a:r>
            <a:r>
              <a:rPr lang="en-US" sz="2000" b="0" i="0" dirty="0">
                <a:effectLst/>
              </a:rPr>
              <a:t>he dataset used must be relevant </a:t>
            </a:r>
            <a:r>
              <a:rPr lang="en-US" sz="2000" dirty="0"/>
              <a:t>that </a:t>
            </a:r>
            <a:r>
              <a:rPr lang="en-US" sz="2000" b="0" i="0" dirty="0">
                <a:effectLst/>
              </a:rPr>
              <a:t>mimics the characteristics of HPC workloads and system metrics. Those includes </a:t>
            </a:r>
            <a:r>
              <a:rPr lang="en-IN" sz="2000" dirty="0"/>
              <a:t>s</a:t>
            </a:r>
            <a:r>
              <a:rPr lang="en-IN" sz="2000" b="0" i="0" dirty="0">
                <a:effectLst/>
              </a:rPr>
              <a:t>ynthetic workload data, system metrics, job scheduling data, application specific metrics. The dataset used in this project are :</a:t>
            </a:r>
          </a:p>
          <a:p>
            <a:pPr algn="just">
              <a:lnSpc>
                <a:spcPct val="100000"/>
              </a:lnSpc>
            </a:pPr>
            <a:r>
              <a:rPr lang="en-IN" sz="2000" b="1" kern="100" dirty="0">
                <a:effectLst/>
                <a:ea typeface="Calibri" panose="020F0502020204030204" pitchFamily="34" charset="0"/>
                <a:cs typeface="Times New Roman" panose="02020603050405020304" pitchFamily="18" charset="0"/>
              </a:rPr>
              <a:t>PDU metrics</a:t>
            </a:r>
            <a:endParaRPr lang="en-US" sz="2000" b="0" i="0" dirty="0">
              <a:effectLst/>
            </a:endParaRPr>
          </a:p>
          <a:p>
            <a:pPr algn="just">
              <a:lnSpc>
                <a:spcPct val="100000"/>
              </a:lnSpc>
            </a:pPr>
            <a:r>
              <a:rPr lang="en-US" sz="2000" b="1" kern="100" dirty="0">
                <a:ea typeface="Calibri" panose="020F0502020204030204" pitchFamily="34" charset="0"/>
                <a:cs typeface="Times New Roman" panose="02020603050405020304" pitchFamily="18" charset="0"/>
              </a:rPr>
              <a:t>Sensors metrics</a:t>
            </a:r>
            <a:endParaRPr lang="en-US" sz="2000" dirty="0">
              <a:ea typeface="Calibri" panose="020F0502020204030204" pitchFamily="34" charset="0"/>
              <a:cs typeface="Calibri" panose="020F0502020204030204" pitchFamily="34" charset="0"/>
            </a:endParaRPr>
          </a:p>
          <a:p>
            <a:pPr marL="0" indent="0" algn="just">
              <a:buNone/>
            </a:pPr>
            <a:endParaRPr lang="en-US" dirty="0">
              <a:effectLst/>
              <a:latin typeface="MetricHPE (Body)"/>
              <a:ea typeface="Calibri" panose="020F0502020204030204" pitchFamily="34" charset="0"/>
              <a:cs typeface="Calibri" panose="020F0502020204030204" pitchFamily="34" charset="0"/>
            </a:endParaRPr>
          </a:p>
          <a:p>
            <a:pPr marL="0" indent="0" algn="just">
              <a:buNone/>
            </a:pPr>
            <a:r>
              <a:rPr lang="en-US" sz="2400" dirty="0">
                <a:latin typeface="MetricHPE Black (Headings)"/>
                <a:ea typeface="Calibri" panose="020F0502020204030204" pitchFamily="34" charset="0"/>
                <a:cs typeface="Mangal" panose="020B0502040204020203" pitchFamily="18" charset="0"/>
              </a:rPr>
              <a:t>Demo objectives:</a:t>
            </a:r>
          </a:p>
          <a:p>
            <a:r>
              <a:rPr lang="en-IN" sz="2000" b="0" i="0" dirty="0">
                <a:effectLst/>
              </a:rPr>
              <a:t>Highlighting the simulation framework.</a:t>
            </a:r>
          </a:p>
          <a:p>
            <a:r>
              <a:rPr lang="en-IN" sz="2000" dirty="0"/>
              <a:t>Updating the simulated metrics to a relational database.</a:t>
            </a:r>
            <a:endParaRPr lang="en-IN" sz="2000" b="0" i="0" dirty="0">
              <a:effectLst/>
            </a:endParaRPr>
          </a:p>
          <a:p>
            <a:r>
              <a:rPr lang="en-IN" sz="2000" dirty="0"/>
              <a:t>D</a:t>
            </a:r>
            <a:r>
              <a:rPr lang="en-IN" sz="2000" b="0" i="0" dirty="0">
                <a:effectLst/>
              </a:rPr>
              <a:t>emonstrating the visualization through dashboard.</a:t>
            </a:r>
          </a:p>
          <a:p>
            <a:r>
              <a:rPr lang="en-IN" sz="2000" dirty="0"/>
              <a:t>Validating against acceptance criteria.</a:t>
            </a:r>
            <a:endParaRPr lang="en-IN" sz="2000" b="0" i="0" dirty="0">
              <a:effectLst/>
            </a:endParaRPr>
          </a:p>
          <a:p>
            <a:pPr>
              <a:buFont typeface="Arial" panose="020B0604020202020204" pitchFamily="34" charset="0"/>
              <a:buChar char="•"/>
            </a:pPr>
            <a:endParaRPr lang="en-US" sz="1800" dirty="0">
              <a:latin typeface="MetricHPE (Body)"/>
              <a:ea typeface="Calibri" panose="020F0502020204030204" pitchFamily="34" charset="0"/>
              <a:cs typeface="Mangal" panose="020B0502040204020203" pitchFamily="18" charset="0"/>
            </a:endParaRPr>
          </a:p>
          <a:p>
            <a:pPr marL="0" indent="0" algn="just">
              <a:buNone/>
            </a:pPr>
            <a:endParaRPr lang="en-US" sz="1800" dirty="0">
              <a:latin typeface="MetricHPE Black (Headings)"/>
              <a:ea typeface="Calibri" panose="020F0502020204030204" pitchFamily="34" charset="0"/>
              <a:cs typeface="Mangal" panose="020B0502040204020203" pitchFamily="18" charset="0"/>
            </a:endParaRPr>
          </a:p>
          <a:p>
            <a:pPr marL="0" indent="0" algn="just">
              <a:buNone/>
            </a:pPr>
            <a:endParaRPr lang="en-IN" sz="2600" dirty="0">
              <a:effectLst/>
              <a:latin typeface="MetricHPE Black (Headings)"/>
              <a:ea typeface="Calibri" panose="020F0502020204030204" pitchFamily="34" charset="0"/>
              <a:cs typeface="Mangal" panose="020B0502040204020203" pitchFamily="18" charset="0"/>
            </a:endParaRPr>
          </a:p>
          <a:p>
            <a:pPr marL="0" indent="0">
              <a:buNone/>
            </a:pPr>
            <a:endParaRPr lang="en-IN" b="0" i="0" dirty="0">
              <a:effectLst/>
            </a:endParaRPr>
          </a:p>
          <a:p>
            <a:pPr marL="0" indent="0">
              <a:buNone/>
            </a:pPr>
            <a:endParaRPr lang="en-US" dirty="0"/>
          </a:p>
          <a:p>
            <a:pPr marL="0" indent="0">
              <a:buNone/>
            </a:pPr>
            <a:endParaRPr lang="en-US" b="1" dirty="0"/>
          </a:p>
          <a:p>
            <a:pPr marL="0" indent="0">
              <a:lnSpc>
                <a:spcPct val="90000"/>
              </a:lnSpc>
              <a:spcBef>
                <a:spcPts val="400"/>
              </a:spcBef>
              <a:buNone/>
            </a:pPr>
            <a:endParaRPr lang="en-US" b="1" dirty="0"/>
          </a:p>
        </p:txBody>
      </p:sp>
      <p:sp>
        <p:nvSpPr>
          <p:cNvPr id="5" name="Title 4"/>
          <p:cNvSpPr>
            <a:spLocks noGrp="1"/>
          </p:cNvSpPr>
          <p:nvPr>
            <p:ph type="title"/>
          </p:nvPr>
        </p:nvSpPr>
        <p:spPr/>
        <p:txBody>
          <a:bodyPr/>
          <a:lstStyle/>
          <a:p>
            <a:r>
              <a:rPr lang="en-GB" dirty="0"/>
              <a:t>Requirements and demo objectives</a:t>
            </a:r>
          </a:p>
        </p:txBody>
      </p:sp>
    </p:spTree>
    <p:extLst>
      <p:ext uri="{BB962C8B-B14F-4D97-AF65-F5344CB8AC3E}">
        <p14:creationId xmlns:p14="http://schemas.microsoft.com/office/powerpoint/2010/main" val="398575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8"/>
          </p:nvPr>
        </p:nvSpPr>
        <p:spPr>
          <a:xfrm>
            <a:off x="3721696" y="6136957"/>
            <a:ext cx="7481160" cy="411581"/>
          </a:xfrm>
        </p:spPr>
        <p:txBody>
          <a:bodyPr/>
          <a:lstStyle/>
          <a:p>
            <a:r>
              <a:rPr lang="en-US" dirty="0"/>
              <a:t>CONFIDENTIAL | AUTHORIZED </a:t>
            </a:r>
          </a:p>
        </p:txBody>
      </p:sp>
      <p:sp>
        <p:nvSpPr>
          <p:cNvPr id="4" name="Slide Number Placeholder 3"/>
          <p:cNvSpPr>
            <a:spLocks noGrp="1"/>
          </p:cNvSpPr>
          <p:nvPr>
            <p:ph type="sldNum" sz="quarter" idx="19"/>
          </p:nvPr>
        </p:nvSpPr>
        <p:spPr/>
        <p:txBody>
          <a:bodyPr/>
          <a:lstStyle/>
          <a:p>
            <a:pPr defTabSz="1088390"/>
            <a:fld id="{104FC826-72BB-4AF1-BA01-A94F7396A7DC}" type="slidenum">
              <a:rPr lang="en-US" smtClean="0"/>
              <a:t>6</a:t>
            </a:fld>
            <a:endParaRPr lang="en-US" dirty="0"/>
          </a:p>
        </p:txBody>
      </p:sp>
      <p:sp>
        <p:nvSpPr>
          <p:cNvPr id="2" name="Title 3"/>
          <p:cNvSpPr>
            <a:spLocks noGrp="1"/>
          </p:cNvSpPr>
          <p:nvPr>
            <p:ph type="title"/>
          </p:nvPr>
        </p:nvSpPr>
        <p:spPr>
          <a:xfrm>
            <a:off x="324485" y="387324"/>
            <a:ext cx="11498263" cy="401637"/>
          </a:xfrm>
        </p:spPr>
        <p:txBody>
          <a:bodyPr/>
          <a:lstStyle/>
          <a:p>
            <a:r>
              <a:rPr lang="en-US" b="1" dirty="0"/>
              <a:t>Challenges faced</a:t>
            </a:r>
            <a:endParaRPr lang="en-GB" dirty="0"/>
          </a:p>
        </p:txBody>
      </p:sp>
      <p:sp>
        <p:nvSpPr>
          <p:cNvPr id="9" name="Rectangle 8"/>
          <p:cNvSpPr/>
          <p:nvPr/>
        </p:nvSpPr>
        <p:spPr bwMode="ltGray">
          <a:xfrm>
            <a:off x="324485" y="1241425"/>
            <a:ext cx="10941050" cy="235267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GB" dirty="0" err="1">
              <a:solidFill>
                <a:schemeClr val="tx1"/>
              </a:solidFill>
            </a:endParaRPr>
          </a:p>
        </p:txBody>
      </p:sp>
      <p:sp>
        <p:nvSpPr>
          <p:cNvPr id="13" name="TextBox 12"/>
          <p:cNvSpPr txBox="1"/>
          <p:nvPr/>
        </p:nvSpPr>
        <p:spPr>
          <a:xfrm>
            <a:off x="402702" y="1003531"/>
            <a:ext cx="10659110" cy="3354765"/>
          </a:xfrm>
          <a:prstGeom prst="rect">
            <a:avLst/>
          </a:prstGeom>
          <a:noFill/>
          <a:ln w="57150">
            <a:noFill/>
            <a:miter lim="800000"/>
          </a:ln>
        </p:spPr>
        <p:txBody>
          <a:bodyPr wrap="square">
            <a:spAutoFit/>
          </a:bodyPr>
          <a:lstStyle/>
          <a:p>
            <a:pPr algn="just"/>
            <a:endParaRPr lang="en-US" b="1" dirty="0"/>
          </a:p>
          <a:p>
            <a:pPr marL="285750" indent="-285750" algn="just">
              <a:buFont typeface="Arial" panose="020B0604020202020204" pitchFamily="34" charset="0"/>
              <a:buChar char="•"/>
            </a:pPr>
            <a:r>
              <a:rPr lang="en-US" sz="2000" dirty="0"/>
              <a:t>Inability to access the Google Cloud Platform.</a:t>
            </a:r>
          </a:p>
          <a:p>
            <a:pPr marL="285750" indent="-285750" algn="just">
              <a:buFont typeface="Arial" panose="020B0604020202020204" pitchFamily="34" charset="0"/>
              <a:buChar char="•"/>
            </a:pPr>
            <a:r>
              <a:rPr lang="en-US" sz="2000" dirty="0"/>
              <a:t>Learning curve.</a:t>
            </a:r>
          </a:p>
          <a:p>
            <a:pPr marL="285750" indent="-285750" algn="just">
              <a:buFont typeface="Arial" panose="020B0604020202020204" pitchFamily="34" charset="0"/>
              <a:buChar char="•"/>
            </a:pPr>
            <a:r>
              <a:rPr lang="en-US" sz="2000" dirty="0"/>
              <a:t>Complex configuration Issues.</a:t>
            </a:r>
          </a:p>
          <a:p>
            <a:pPr marL="285750" indent="-285750" algn="just">
              <a:buFont typeface="Arial" panose="020B0604020202020204" pitchFamily="34" charset="0"/>
              <a:buChar char="•"/>
            </a:pPr>
            <a:r>
              <a:rPr lang="en-US" sz="2000" dirty="0"/>
              <a:t>Producer code enhancements.</a:t>
            </a:r>
          </a:p>
          <a:p>
            <a:pPr marL="285750" indent="-285750" algn="just">
              <a:buFont typeface="Arial" panose="020B0604020202020204" pitchFamily="34" charset="0"/>
              <a:buChar char="•"/>
            </a:pPr>
            <a:r>
              <a:rPr lang="en-US" sz="2000" dirty="0"/>
              <a:t>Integration with different data source like OpenSearch.</a:t>
            </a:r>
          </a:p>
          <a:p>
            <a:pPr marL="285750" indent="-285750" algn="just">
              <a:buFont typeface="Arial" panose="020B0604020202020204" pitchFamily="34" charset="0"/>
              <a:buChar char="•"/>
            </a:pPr>
            <a:r>
              <a:rPr lang="en-US" sz="2000" dirty="0"/>
              <a:t>Confluent setup failure.</a:t>
            </a:r>
          </a:p>
          <a:p>
            <a:pPr marL="285750" indent="-285750" algn="just">
              <a:buFont typeface="Arial" panose="020B0604020202020204" pitchFamily="34" charset="0"/>
              <a:buChar char="•"/>
            </a:pPr>
            <a:r>
              <a:rPr lang="en-US" sz="2000" dirty="0"/>
              <a:t>Minimizing user intervention.</a:t>
            </a:r>
          </a:p>
          <a:p>
            <a:pPr algn="just"/>
            <a:br>
              <a:rPr lang="en-US" b="1" dirty="0"/>
            </a:br>
            <a:br>
              <a:rPr lang="en-US" dirty="0"/>
            </a:br>
            <a:endParaRPr lang="en-IN" dirty="0"/>
          </a:p>
        </p:txBody>
      </p:sp>
      <p:sp>
        <p:nvSpPr>
          <p:cNvPr id="14" name="Text Box 13"/>
          <p:cNvSpPr txBox="1"/>
          <p:nvPr/>
        </p:nvSpPr>
        <p:spPr>
          <a:xfrm>
            <a:off x="1283335" y="6456680"/>
            <a:ext cx="914400" cy="914400"/>
          </a:xfrm>
          <a:prstGeom prst="rect">
            <a:avLst/>
          </a:prstGeom>
          <a:noFill/>
          <a:ln w="57150">
            <a:noFill/>
            <a:miter lim="800000"/>
          </a:ln>
        </p:spPr>
        <p:txBody>
          <a:bodyPr wrap="non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endParaRPr lang="en-US" dirty="0" err="1"/>
          </a:p>
        </p:txBody>
      </p:sp>
      <p:sp>
        <p:nvSpPr>
          <p:cNvPr id="15" name="Text Box 14"/>
          <p:cNvSpPr txBox="1"/>
          <p:nvPr/>
        </p:nvSpPr>
        <p:spPr>
          <a:xfrm>
            <a:off x="3862705" y="6625590"/>
            <a:ext cx="914400" cy="914400"/>
          </a:xfrm>
          <a:prstGeom prst="rect">
            <a:avLst/>
          </a:prstGeom>
          <a:noFill/>
          <a:ln w="57150">
            <a:noFill/>
            <a:miter lim="800000"/>
          </a:ln>
        </p:spPr>
        <p:txBody>
          <a:bodyPr wrap="non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endParaRPr lang="en-US" dirty="0" err="1"/>
          </a:p>
        </p:txBody>
      </p:sp>
      <p:sp>
        <p:nvSpPr>
          <p:cNvPr id="17" name="Text Box 16"/>
          <p:cNvSpPr txBox="1"/>
          <p:nvPr/>
        </p:nvSpPr>
        <p:spPr>
          <a:xfrm>
            <a:off x="3151505" y="6560820"/>
            <a:ext cx="914400" cy="914400"/>
          </a:xfrm>
          <a:prstGeom prst="rect">
            <a:avLst/>
          </a:prstGeom>
          <a:noFill/>
          <a:ln w="57150">
            <a:noFill/>
            <a:miter lim="800000"/>
          </a:ln>
        </p:spPr>
        <p:txBody>
          <a:bodyPr wrap="non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endParaRPr lang="en-US" dirty="0" err="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pPr marL="0" indent="0">
              <a:lnSpc>
                <a:spcPct val="90000"/>
              </a:lnSpc>
              <a:spcBef>
                <a:spcPts val="400"/>
              </a:spcBef>
              <a:buFont typeface="MetricHPE" panose="020B0503030202060203" pitchFamily="34" charset="0"/>
              <a:buNone/>
            </a:pPr>
            <a:r>
              <a:rPr lang="en-US" dirty="0"/>
              <a:t>Thank you</a:t>
            </a:r>
          </a:p>
        </p:txBody>
      </p:sp>
      <p:sp>
        <p:nvSpPr>
          <p:cNvPr id="4" name="Footer Placeholder"/>
          <p:cNvSpPr>
            <a:spLocks noGrp="1"/>
          </p:cNvSpPr>
          <p:nvPr>
            <p:ph type="ftr" sz="quarter" idx="3"/>
          </p:nvPr>
        </p:nvSpPr>
        <p:spPr/>
        <p:txBody>
          <a:bodyPr/>
          <a:lstStyle/>
          <a:p>
            <a:r>
              <a:rPr lang="en-US" dirty="0"/>
              <a:t>CONFIDENTIAL | AUTHORIZED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 Standard 16x9 White Templat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a:majorFont>
        <a:latin typeface="MetricHPE Black"/>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noFill/>
        <a:ln w="57150">
          <a:solidFill>
            <a:schemeClr val="accent1"/>
          </a:solidFill>
        </a:ln>
      </a:spPr>
      <a:bodyPr tIns="91440" bIns="91440"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571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w="57150">
          <a:noFill/>
          <a:miter lim="800000"/>
        </a:ln>
      </a:spPr>
      <a:bodyPr wrap="square" lIns="90000" tIns="90000" rIns="90000" bIns="90000" rtlCol="0" anchor="ctr" anchorCtr="0">
        <a:noAutofit/>
      </a:bodyPr>
      <a:lstStyle>
        <a:defPPr marL="0" indent="0" algn="ctr">
          <a:lnSpc>
            <a:spcPct val="90000"/>
          </a:lnSpc>
          <a:spcBef>
            <a:spcPts val="400"/>
          </a:spcBef>
          <a:buFont typeface="MetricHPE" panose="020B0503030202060203" pitchFamily="34" charset="0"/>
          <a:buNone/>
          <a:defRPr dirty="0" err="1" smtClean="0"/>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hpe-standard-16x9-white-template-1624878220247</Template>
  <TotalTime>643</TotalTime>
  <Words>399</Words>
  <Application>Microsoft Office PowerPoint</Application>
  <PresentationFormat>Widescreen</PresentationFormat>
  <Paragraphs>78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MetricHPE (Body)</vt:lpstr>
      <vt:lpstr>MetricHPE Black</vt:lpstr>
      <vt:lpstr>MetricHPE Black (Headings)</vt:lpstr>
      <vt:lpstr>MetricHPE</vt:lpstr>
      <vt:lpstr>Times New Roman</vt:lpstr>
      <vt:lpstr>HPE Standard 16x9 White Template</vt:lpstr>
      <vt:lpstr>HPC MONITORING</vt:lpstr>
      <vt:lpstr>Problem statement</vt:lpstr>
      <vt:lpstr>requirements</vt:lpstr>
      <vt:lpstr>PowerPoint Presentation</vt:lpstr>
      <vt:lpstr>Requirements and demo objectives</vt:lpstr>
      <vt:lpstr>Challenges faced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Sample Title Slide</dc:title>
  <dc:creator>MVD, Viswanadha Murthy</dc:creator>
  <cp:lastModifiedBy>Bhargavi Rao</cp:lastModifiedBy>
  <cp:revision>28</cp:revision>
  <dcterms:created xsi:type="dcterms:W3CDTF">2021-08-27T05:45:00Z</dcterms:created>
  <dcterms:modified xsi:type="dcterms:W3CDTF">2023-06-12T16:55:58Z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617E9D0B994941279A0CC6BAA0286F63</vt:lpwstr>
  </property>
  <property fmtid="{D5CDD505-2E9C-101B-9397-08002B2CF9AE}" pid="3" name="KSOProductBuildVer">
    <vt:lpwstr>1033-11.2.0.11219</vt:lpwstr>
  </property>
</Properties>
</file>