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2"/>
  </p:notesMasterIdLst>
  <p:handoutMasterIdLst>
    <p:handoutMasterId r:id="rId13"/>
  </p:handoutMasterIdLst>
  <p:sldIdLst>
    <p:sldId id="327" r:id="rId2"/>
    <p:sldId id="490" r:id="rId3"/>
    <p:sldId id="491" r:id="rId4"/>
    <p:sldId id="504" r:id="rId5"/>
    <p:sldId id="505" r:id="rId6"/>
    <p:sldId id="508" r:id="rId7"/>
    <p:sldId id="506" r:id="rId8"/>
    <p:sldId id="509" r:id="rId9"/>
    <p:sldId id="507" r:id="rId10"/>
    <p:sldId id="364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CDC"/>
    <a:srgbClr val="FFFFFF"/>
    <a:srgbClr val="E46C0A"/>
    <a:srgbClr val="376092"/>
    <a:srgbClr val="F2F2F2"/>
    <a:srgbClr val="F68E38"/>
    <a:srgbClr val="E4BA97"/>
    <a:srgbClr val="17375E"/>
    <a:srgbClr val="FCF7F3"/>
    <a:srgbClr val="816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7" d="100"/>
          <a:sy n="107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8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55A77-751F-4E43-A123-02E3B5C17E3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9820C-AC1B-4001-8DFC-7859AC1A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8964FAC-2488-453E-ABCB-F8AB07387C31}" type="datetimeFigureOut">
              <a:rPr lang="en-US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DE033E-7978-4DC5-95D5-9D6C637D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7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E033E-7978-4DC5-95D5-9D6C637D61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8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/>
            <a:fld id="{C68181FA-1199-4CB8-B7F8-7B9903390749}" type="slidenum">
              <a:t>2</a:t>
            </a:fld>
            <a:endParaRPr lang="en-US">
              <a:solidFill>
                <a:srgbClr val="000000"/>
              </a:solidFill>
              <a:latin typeface="Calibri" pitchFamily="34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0268F5-EDBD-4BBF-939C-B141CE3B6FC8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1800"/>
              <a:t>https://developer.mozilla.org/en/docs/Web/JavaScript/Reference/Global_Objects/Object/create</a:t>
            </a:r>
          </a:p>
        </p:txBody>
      </p:sp>
    </p:spTree>
    <p:extLst>
      <p:ext uri="{BB962C8B-B14F-4D97-AF65-F5344CB8AC3E}">
        <p14:creationId xmlns:p14="http://schemas.microsoft.com/office/powerpoint/2010/main" val="284631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/>
            <a:fld id="{32E39FE9-6365-4883-9713-5ED572AD5D0B}" type="slidenum">
              <a:t>3</a:t>
            </a:fld>
            <a:endParaRPr lang="en-US">
              <a:solidFill>
                <a:srgbClr val="000000"/>
              </a:solidFill>
              <a:latin typeface="Calibri" pitchFamily="34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05DABD-0021-44CA-8BC2-10FAA2F3056E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1800"/>
              <a:t>https://developer.mozilla.org/en/docs/Web/JavaScript/Reference/Global_Objects/Object/create</a:t>
            </a:r>
          </a:p>
        </p:txBody>
      </p:sp>
    </p:spTree>
    <p:extLst>
      <p:ext uri="{BB962C8B-B14F-4D97-AF65-F5344CB8AC3E}">
        <p14:creationId xmlns:p14="http://schemas.microsoft.com/office/powerpoint/2010/main" val="71299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09A704-0A8A-4972-83EB-073CE934A22E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kasfriak.com/sites/all/themes/touchm/images/aboutus/world-map-dotted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51" y="85724"/>
            <a:ext cx="9505098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152400"/>
            <a:ext cx="2145615" cy="786319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-38621" y="14317"/>
            <a:ext cx="45719" cy="40406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30480" y="4065562"/>
            <a:ext cx="12222480" cy="27924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440" y="875964"/>
            <a:ext cx="6743120" cy="1143000"/>
          </a:xfrm>
        </p:spPr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0480" y="4079682"/>
            <a:ext cx="152400" cy="27889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2039600" y="4069080"/>
            <a:ext cx="152400" cy="27889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77206" y="5125072"/>
            <a:ext cx="2374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280 </a:t>
            </a:r>
            <a:r>
              <a:rPr lang="fr-FR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Shuman</a:t>
            </a:r>
            <a:r>
              <a:rPr lang="fr-FR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Blvd</a:t>
            </a:r>
            <a:r>
              <a:rPr lang="fr-FR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Suite 175</a:t>
            </a:r>
            <a:r>
              <a:rPr lang="fr-FR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Naperville</a:t>
            </a:r>
            <a:r>
              <a:rPr lang="fr-FR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IL 60563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+1.781.270.2349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06870" y="5125072"/>
            <a:ext cx="2778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Waverock</a:t>
            </a:r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Building,</a:t>
            </a:r>
            <a:b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Gachibowli</a:t>
            </a:r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Hyderabad – 500008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+91.40.6767-0404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220200" y="5128736"/>
            <a:ext cx="2756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Block - 1, Plot #6, Sy.No.1</a:t>
            </a:r>
            <a:br>
              <a:rPr lang="sv-SE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IDA, Uppal, Hyderabad – 500039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+91.40.3057.8311</a:t>
            </a:r>
            <a:r>
              <a:rPr lang="sv-SE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400" b="0" i="0" kern="1200" dirty="0">
              <a:solidFill>
                <a:schemeClr val="bg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633538"/>
            <a:ext cx="4267200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8000" y="884237"/>
            <a:ext cx="4267200" cy="731838"/>
          </a:xfrm>
        </p:spPr>
        <p:txBody>
          <a:bodyPr>
            <a:normAutofit/>
          </a:bodyPr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978400" y="884237"/>
            <a:ext cx="6604000" cy="5410200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033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68362"/>
            <a:ext cx="73152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336800" y="4906962"/>
            <a:ext cx="7416800" cy="731838"/>
          </a:xfrm>
        </p:spPr>
        <p:txBody>
          <a:bodyPr>
            <a:normAutofit/>
          </a:bodyPr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8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2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0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3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2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82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77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1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kasfriak.com/sites/all/themes/touchm/images/aboutus/world-map-dotted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51" y="85724"/>
            <a:ext cx="9505098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152400"/>
            <a:ext cx="2145615" cy="786319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>
          <a:xfrm>
            <a:off x="3124200" y="1447800"/>
            <a:ext cx="91440" cy="91440"/>
          </a:xfrm>
          <a:prstGeom prst="ellipse">
            <a:avLst/>
          </a:prstGeom>
          <a:solidFill>
            <a:srgbClr val="FF0000"/>
          </a:solidFill>
          <a:ln w="539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7848600" y="2575560"/>
            <a:ext cx="91440" cy="91440"/>
          </a:xfrm>
          <a:prstGeom prst="ellipse">
            <a:avLst/>
          </a:prstGeom>
          <a:solidFill>
            <a:srgbClr val="FF0000"/>
          </a:solidFill>
          <a:ln w="539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9357360" y="3718560"/>
            <a:ext cx="91440" cy="91440"/>
          </a:xfrm>
          <a:prstGeom prst="ellipse">
            <a:avLst/>
          </a:prstGeom>
          <a:solidFill>
            <a:srgbClr val="FF0000"/>
          </a:solidFill>
          <a:ln w="539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5699760" y="1447800"/>
            <a:ext cx="91440" cy="91440"/>
          </a:xfrm>
          <a:prstGeom prst="ellipse">
            <a:avLst/>
          </a:prstGeom>
          <a:solidFill>
            <a:srgbClr val="FF0000"/>
          </a:solidFill>
          <a:ln w="539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38621" y="14317"/>
            <a:ext cx="45719" cy="40406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540" y="4065562"/>
            <a:ext cx="12186857" cy="2792438"/>
            <a:chOff x="2540" y="4065562"/>
            <a:chExt cx="12186857" cy="279243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0" y="4069080"/>
              <a:ext cx="2664397" cy="278892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" y="4069080"/>
              <a:ext cx="2611700" cy="278892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2616780" y="4065562"/>
              <a:ext cx="6908220" cy="2792438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240" y="4869325"/>
            <a:ext cx="674312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63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6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0972800" cy="731838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143000"/>
            <a:ext cx="12192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43000"/>
            <a:ext cx="91440" cy="4953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2100560" y="1143000"/>
            <a:ext cx="91440" cy="4953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4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17600" y="4406900"/>
            <a:ext cx="110744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51467" y="4487863"/>
            <a:ext cx="10329333" cy="67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919414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1600" b="1" i="1" cap="all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8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000" y="868362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55880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7600" y="1600201"/>
            <a:ext cx="55880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14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535113"/>
            <a:ext cx="5588000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8000" y="792162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08000" y="2209801"/>
            <a:ext cx="5588000" cy="39163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6197600" y="1524000"/>
            <a:ext cx="5588000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6197600" y="2198688"/>
            <a:ext cx="5588000" cy="39163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23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032000" y="815976"/>
            <a:ext cx="7924800" cy="1470025"/>
          </a:xfrm>
        </p:spPr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07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1" t="34325" r="20632"/>
          <a:stretch/>
        </p:blipFill>
        <p:spPr>
          <a:xfrm>
            <a:off x="10439400" y="6308727"/>
            <a:ext cx="1554480" cy="4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75" r:id="rId2"/>
    <p:sldLayoutId id="2147483750" r:id="rId3"/>
    <p:sldLayoutId id="2147483758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61" r:id="rId12"/>
    <p:sldLayoutId id="2147483762" r:id="rId13"/>
    <p:sldLayoutId id="2147483763" r:id="rId14"/>
    <p:sldLayoutId id="2147483767" r:id="rId15"/>
    <p:sldLayoutId id="2147483768" r:id="rId16"/>
    <p:sldLayoutId id="2147483770" r:id="rId17"/>
    <p:sldLayoutId id="2147483771" r:id="rId18"/>
    <p:sldLayoutId id="2147483772" r:id="rId19"/>
    <p:sldLayoutId id="2147483773" r:id="rId20"/>
    <p:sldLayoutId id="2147483774" r:id="rId2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Session 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5824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>
                <a:ea typeface="Microsoft YaHei" pitchFamily="2"/>
                <a:cs typeface="Segoe UI" pitchFamily="2"/>
              </a:rPr>
              <a:t>Agenda</a:t>
            </a:r>
          </a:p>
        </p:txBody>
      </p:sp>
      <p:sp>
        <p:nvSpPr>
          <p:cNvPr id="3" name="Pentagon 5"/>
          <p:cNvSpPr/>
          <p:nvPr/>
        </p:nvSpPr>
        <p:spPr>
          <a:xfrm flipH="1">
            <a:off x="548640" y="2881800"/>
            <a:ext cx="5760720" cy="1050120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215968"/>
          </a:solidFill>
          <a:ln w="25560">
            <a:solidFill>
              <a:srgbClr val="215968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Pentagon 6"/>
          <p:cNvSpPr/>
          <p:nvPr/>
        </p:nvSpPr>
        <p:spPr>
          <a:xfrm flipH="1">
            <a:off x="725759" y="4297680"/>
            <a:ext cx="5580360" cy="1280159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10243E"/>
          </a:solidFill>
          <a:ln w="25560">
            <a:solidFill>
              <a:srgbClr val="10243E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1554479" y="2834280"/>
            <a:ext cx="4600800" cy="9376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Inheritance</a:t>
            </a:r>
            <a:endParaRPr lang="en-US" sz="54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1368719" y="4480560"/>
            <a:ext cx="5214960" cy="15951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Polymorphism</a:t>
            </a:r>
            <a:endParaRPr lang="en-US" sz="48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8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Pentagon 11"/>
          <p:cNvSpPr/>
          <p:nvPr/>
        </p:nvSpPr>
        <p:spPr>
          <a:xfrm flipH="1">
            <a:off x="271080" y="1280159"/>
            <a:ext cx="6038280" cy="1371599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8EB4E3"/>
          </a:solidFill>
          <a:ln w="25560">
            <a:solidFill>
              <a:srgbClr val="C6D9F1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Rectangle 12"/>
          <p:cNvSpPr/>
          <p:nvPr/>
        </p:nvSpPr>
        <p:spPr>
          <a:xfrm rot="67200">
            <a:off x="1888081" y="911410"/>
            <a:ext cx="3200760" cy="28474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Objects</a:t>
            </a:r>
            <a:endParaRPr lang="en-US" sz="4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208280" y="1671480"/>
            <a:ext cx="3654720" cy="382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7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3736080" y="2967479"/>
            <a:ext cx="4719240" cy="91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3058686" y="2967479"/>
            <a:ext cx="6074035" cy="17829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Objects in JavaScript</a:t>
            </a:r>
            <a:endParaRPr lang="en-US" sz="5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4643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 smtClean="0">
                <a:latin typeface="Calibri" pitchFamily="34"/>
                <a:ea typeface="Microsoft YaHei" pitchFamily="2"/>
                <a:cs typeface="Arial" pitchFamily="2"/>
              </a:rPr>
              <a:t>Objects creation </a:t>
            </a:r>
            <a:endParaRPr lang="en-US" sz="4400" dirty="0"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76200" y="1371600"/>
            <a:ext cx="11811000" cy="60094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571500" indent="-57150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Using an Object </a:t>
            </a:r>
            <a:r>
              <a:rPr lang="en-US" sz="3600" dirty="0" smtClean="0"/>
              <a:t>Literal</a:t>
            </a:r>
          </a:p>
          <a:p>
            <a:pPr marL="571500" indent="-57150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Using the JavaScript Keyword new</a:t>
            </a:r>
          </a:p>
          <a:p>
            <a:pPr marL="571500" indent="-57150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3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var</a:t>
            </a:r>
            <a:r>
              <a:rPr lang="en-US" sz="2400" dirty="0"/>
              <a:t> 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age:50, </a:t>
            </a:r>
            <a:r>
              <a:rPr lang="en-US" sz="2400" dirty="0" err="1"/>
              <a:t>eyeColor</a:t>
            </a:r>
            <a:r>
              <a:rPr lang="en-US" sz="2400" dirty="0"/>
              <a:t>:"blue</a:t>
            </a:r>
            <a:r>
              <a:rPr lang="en-US" sz="2400" dirty="0" smtClean="0"/>
              <a:t>"};</a:t>
            </a:r>
          </a:p>
          <a:p>
            <a:pPr lvl="3" hangingPunct="1"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lvl="3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var</a:t>
            </a:r>
            <a:r>
              <a:rPr lang="en-US" sz="2400" dirty="0"/>
              <a:t> person = new Object();</a:t>
            </a:r>
            <a:br>
              <a:rPr lang="en-US" sz="2400" dirty="0"/>
            </a:br>
            <a:r>
              <a:rPr lang="en-US" sz="2400" dirty="0" err="1"/>
              <a:t>person.firstName</a:t>
            </a:r>
            <a:r>
              <a:rPr lang="en-US" sz="2400" dirty="0"/>
              <a:t> = "John";</a:t>
            </a:r>
            <a:br>
              <a:rPr lang="en-US" sz="2400" dirty="0"/>
            </a:br>
            <a:r>
              <a:rPr lang="en-US" sz="2400" dirty="0" err="1"/>
              <a:t>person.lastName</a:t>
            </a:r>
            <a:r>
              <a:rPr lang="en-US" sz="2400" dirty="0"/>
              <a:t> = "Doe";</a:t>
            </a:r>
            <a:br>
              <a:rPr lang="en-US" sz="2400" dirty="0"/>
            </a:br>
            <a:r>
              <a:rPr lang="en-US" sz="2400" dirty="0" err="1"/>
              <a:t>person.age</a:t>
            </a:r>
            <a:r>
              <a:rPr lang="en-US" sz="2400" dirty="0"/>
              <a:t> = 50;</a:t>
            </a:r>
            <a:br>
              <a:rPr lang="en-US" sz="2400" dirty="0"/>
            </a:br>
            <a:r>
              <a:rPr lang="en-US" sz="2400" dirty="0" err="1"/>
              <a:t>person.eyeColor</a:t>
            </a:r>
            <a:r>
              <a:rPr lang="en-US" sz="2400" dirty="0"/>
              <a:t> = "blue";</a:t>
            </a:r>
            <a:endParaRPr lang="en-US" sz="2400" dirty="0" smtClean="0"/>
          </a:p>
          <a:p>
            <a:pPr lvl="3" hangingPunct="1"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marL="1943100" lvl="3" indent="-57150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809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Quattrocento Sans"/>
              </a:rPr>
              <a:t>Object Properties</a:t>
            </a:r>
            <a:endParaRPr lang="en-US" dirty="0"/>
          </a:p>
        </p:txBody>
      </p:sp>
      <p:pic>
        <p:nvPicPr>
          <p:cNvPr id="1026" name="Picture 2" descr="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7239000" cy="450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0972800" cy="731838"/>
          </a:xfrm>
        </p:spPr>
        <p:txBody>
          <a:bodyPr/>
          <a:lstStyle/>
          <a:p>
            <a:r>
              <a:rPr lang="en-US" dirty="0"/>
              <a:t>Object Properties -Writable</a:t>
            </a:r>
          </a:p>
        </p:txBody>
      </p:sp>
      <p:pic>
        <p:nvPicPr>
          <p:cNvPr id="2050" name="Picture 2" descr="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9" y="1396838"/>
            <a:ext cx="482917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785328"/>
            <a:ext cx="2047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3" y="2743200"/>
            <a:ext cx="4789010" cy="144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00400" y="3209117"/>
            <a:ext cx="729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Error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</a:t>
            </a:r>
            <a:endParaRPr lang="en-US" dirty="0"/>
          </a:p>
        </p:txBody>
      </p:sp>
      <p:pic>
        <p:nvPicPr>
          <p:cNvPr id="3075" name="Picture 3" descr="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399"/>
            <a:ext cx="5395749" cy="442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6121400" cy="442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0972800" cy="731838"/>
          </a:xfrm>
        </p:spPr>
        <p:txBody>
          <a:bodyPr/>
          <a:lstStyle/>
          <a:p>
            <a:r>
              <a:rPr lang="en-US" dirty="0" smtClean="0"/>
              <a:t>Configurable</a:t>
            </a:r>
            <a:endParaRPr lang="en-US" dirty="0"/>
          </a:p>
        </p:txBody>
      </p:sp>
      <p:pic>
        <p:nvPicPr>
          <p:cNvPr id="1026" name="Picture 2" descr="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962042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90" y="4092832"/>
            <a:ext cx="7234198" cy="9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4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Getters/Setters</a:t>
            </a:r>
            <a:endParaRPr lang="en-US" dirty="0"/>
          </a:p>
        </p:txBody>
      </p:sp>
      <p:pic>
        <p:nvPicPr>
          <p:cNvPr id="2050" name="Picture 2" descr="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399"/>
            <a:ext cx="7162800" cy="451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GK Corporate Template Format [Compatibility Mode]" id="{891B3406-5D2C-4ED1-B118-CB8CBB13C510}" vid="{3EDD47C1-B332-480D-B348-CF135C427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11482</TotalTime>
  <Words>46</Words>
  <Application>Microsoft Office PowerPoint</Application>
  <PresentationFormat>Widescreen</PresentationFormat>
  <Paragraphs>31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Arial</vt:lpstr>
      <vt:lpstr>Calibri</vt:lpstr>
      <vt:lpstr>Quattrocento Sans</vt:lpstr>
      <vt:lpstr>Segoe UI</vt:lpstr>
      <vt:lpstr>Wingdings</vt:lpstr>
      <vt:lpstr>1_Office Theme</vt:lpstr>
      <vt:lpstr>Advanced JavaScript Session 3 </vt:lpstr>
      <vt:lpstr>Agenda</vt:lpstr>
      <vt:lpstr>PowerPoint Presentation</vt:lpstr>
      <vt:lpstr>Objects creation </vt:lpstr>
      <vt:lpstr>Object Properties</vt:lpstr>
      <vt:lpstr>Object Properties -Writable</vt:lpstr>
      <vt:lpstr>Enumerable</vt:lpstr>
      <vt:lpstr>Configurable</vt:lpstr>
      <vt:lpstr>Getters/Setters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gaur</dc:creator>
  <cp:lastModifiedBy>abhijith ponnapally</cp:lastModifiedBy>
  <cp:revision>801</cp:revision>
  <dcterms:created xsi:type="dcterms:W3CDTF">2015-03-16T11:19:16Z</dcterms:created>
  <dcterms:modified xsi:type="dcterms:W3CDTF">2018-03-29T05:47:45Z</dcterms:modified>
</cp:coreProperties>
</file>