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6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80D0-893B-45E2-A25F-EAE206505355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30BE-52FE-4A74-930E-6FEA8379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ricbuzz.com/" TargetMode="External"/><Relationship Id="rId4" Type="http://schemas.openxmlformats.org/officeDocument/2006/relationships/hyperlink" Target="https://www.kaggle.com/josephgpinto/ipl-data-analysi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385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pperplate Gothic Bold" panose="020E0705020206020404" pitchFamily="34" charset="0"/>
              </a:rPr>
              <a:t>Cisco 3D Hackathon</a:t>
            </a:r>
            <a:endParaRPr lang="en-US" sz="4800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185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Who’s the Next IPL Winner?</a:t>
            </a:r>
            <a:endParaRPr lang="en-US" sz="3600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5562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Team 2: </a:t>
            </a:r>
            <a:r>
              <a:rPr lang="en-US" b="1" dirty="0" err="1" smtClean="0">
                <a:latin typeface="Arial Rounded MT Bold" panose="020F0704030504030204" pitchFamily="34" charset="0"/>
              </a:rPr>
              <a:t>Rishabh</a:t>
            </a:r>
            <a:r>
              <a:rPr lang="en-US" b="1" dirty="0" smtClean="0">
                <a:latin typeface="Arial Rounded MT Bold" panose="020F0704030504030204" pitchFamily="34" charset="0"/>
              </a:rPr>
              <a:t> </a:t>
            </a:r>
            <a:r>
              <a:rPr lang="en-US" b="1" dirty="0" err="1" smtClean="0">
                <a:latin typeface="Arial Rounded MT Bold" panose="020F0704030504030204" pitchFamily="34" charset="0"/>
              </a:rPr>
              <a:t>Dutt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r>
              <a:rPr lang="en-US" b="1" dirty="0" smtClean="0">
                <a:latin typeface="Arial Rounded MT Bold" panose="020F0704030504030204" pitchFamily="34" charset="0"/>
              </a:rPr>
              <a:t>               	</a:t>
            </a:r>
            <a:r>
              <a:rPr lang="en-US" b="1" dirty="0" err="1" smtClean="0">
                <a:latin typeface="Arial Rounded MT Bold" panose="020F0704030504030204" pitchFamily="34" charset="0"/>
              </a:rPr>
              <a:t>Vedanti</a:t>
            </a:r>
            <a:r>
              <a:rPr lang="en-US" b="1" dirty="0" smtClean="0">
                <a:latin typeface="Arial Rounded MT Bold" panose="020F0704030504030204" pitchFamily="34" charset="0"/>
              </a:rPr>
              <a:t> </a:t>
            </a:r>
            <a:r>
              <a:rPr lang="en-US" b="1" dirty="0" err="1" smtClean="0">
                <a:latin typeface="Arial Rounded MT Bold" panose="020F0704030504030204" pitchFamily="34" charset="0"/>
              </a:rPr>
              <a:t>Ladda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r>
              <a:rPr lang="en-US" b="1" dirty="0" smtClean="0">
                <a:latin typeface="Arial Rounded MT Bold" panose="020F0704030504030204" pitchFamily="34" charset="0"/>
              </a:rPr>
              <a:t>               	</a:t>
            </a:r>
            <a:r>
              <a:rPr lang="en-US" b="1" dirty="0" err="1" smtClean="0">
                <a:latin typeface="Arial Rounded MT Bold" panose="020F0704030504030204" pitchFamily="34" charset="0"/>
              </a:rPr>
              <a:t>Amogh</a:t>
            </a:r>
            <a:r>
              <a:rPr lang="en-US" b="1" dirty="0" smtClean="0">
                <a:latin typeface="Arial Rounded MT Bold" panose="020F0704030504030204" pitchFamily="34" charset="0"/>
              </a:rPr>
              <a:t> M. K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smtClean="0">
                <a:latin typeface="Arial Rounded MT Bold" panose="020F0704030504030204" pitchFamily="34" charset="0"/>
              </a:rPr>
              <a:t>              	</a:t>
            </a:r>
            <a:r>
              <a:rPr lang="en-US" b="1" dirty="0" err="1" smtClean="0">
                <a:latin typeface="Arial Rounded MT Bold" panose="020F0704030504030204" pitchFamily="34" charset="0"/>
              </a:rPr>
              <a:t>Sahiti</a:t>
            </a:r>
            <a:r>
              <a:rPr lang="en-US" b="1" dirty="0" smtClean="0">
                <a:latin typeface="Arial Rounded MT Bold" panose="020F0704030504030204" pitchFamily="34" charset="0"/>
              </a:rPr>
              <a:t> </a:t>
            </a:r>
            <a:r>
              <a:rPr lang="en-US" b="1" dirty="0" err="1" smtClean="0">
                <a:latin typeface="Arial Rounded MT Bold" panose="020F0704030504030204" pitchFamily="34" charset="0"/>
              </a:rPr>
              <a:t>Vallamreddy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372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Cap Winners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657792"/>
              </p:ext>
            </p:extLst>
          </p:nvPr>
        </p:nvGraphicFramePr>
        <p:xfrm>
          <a:off x="914400" y="1905001"/>
          <a:ext cx="3191814" cy="3047997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63938"/>
                <a:gridCol w="1063938"/>
                <a:gridCol w="1063938"/>
              </a:tblGrid>
              <a:tr h="361565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Player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Runs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 Gayle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479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 </a:t>
                      </a:r>
                      <a:r>
                        <a:rPr lang="en-US" sz="1400" u="none" strike="noStrike" dirty="0" err="1">
                          <a:effectLst/>
                        </a:rPr>
                        <a:t>Gambhir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 </a:t>
                      </a:r>
                      <a:r>
                        <a:rPr lang="en-US" sz="1400" u="none" strike="noStrike" dirty="0" err="1">
                          <a:effectLst/>
                        </a:rPr>
                        <a:t>Kohli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RG Sharma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 Warner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51431"/>
              </p:ext>
            </p:extLst>
          </p:nvPr>
        </p:nvGraphicFramePr>
        <p:xfrm>
          <a:off x="4800600" y="1905000"/>
          <a:ext cx="3048000" cy="3048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16000"/>
                <a:gridCol w="1016000"/>
                <a:gridCol w="1016000"/>
              </a:tblGrid>
              <a:tr h="361566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Player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Wickets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 </a:t>
                      </a:r>
                      <a:r>
                        <a:rPr lang="en-US" sz="1400" u="none" strike="noStrike" dirty="0" err="1">
                          <a:effectLst/>
                        </a:rPr>
                        <a:t>Jadeja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DT Christian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MP Stoinis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Imran Tahir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DJ Bravo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52255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Orange Cap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57045" y="5193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Purple Cap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782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Relevance to CISCO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8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References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new Machine Learning based Deep Performance Index for Ranking IPL T20 Cricketers – International Journal of Computer Applications</a:t>
            </a:r>
          </a:p>
          <a:p>
            <a:r>
              <a:rPr lang="en-US" sz="2800" dirty="0" smtClean="0">
                <a:hlinkClick r:id="rId3"/>
              </a:rPr>
              <a:t>https://en.wikipedia.org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https://www.kaggle.com/josephgpinto/ipl-data-analysis</a:t>
            </a:r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http://www.cricbuzz.com/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067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85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Copperplate Gothic Bold" panose="020E0705020206020404" pitchFamily="34" charset="0"/>
              </a:rPr>
              <a:t>THANK YOU</a:t>
            </a:r>
            <a:endParaRPr lang="en-US" sz="5400" b="1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0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pperplate Gothic Bold" panose="020E0705020206020404" pitchFamily="34" charset="0"/>
              </a:rPr>
              <a:t>Approach</a:t>
            </a:r>
            <a:endParaRPr lang="en-US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Collection, Extraction and Normalization: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Determining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amount and type of data needed, extracting the data from freely available sources, normalizing the format so the data can be easily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Analysis: 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nderstanding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data,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finding correlations and generating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probabilities for various possibilities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Partitioning and ranking: 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normalized scores for player profiles, player vs player profiles, match vs. match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all information generated in our ball-by-ball match simulation, keeping track of necessary statistics for determining orange cap, purple cap winners, updating points table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pperplate Gothic Bold" panose="020E0705020206020404" pitchFamily="34" charset="0"/>
              </a:rPr>
              <a:t>Simulation</a:t>
            </a:r>
            <a:endParaRPr lang="en-US" b="1" dirty="0">
              <a:latin typeface="Copperplate Gothic Bold" panose="020E07050202060204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3990843"/>
            <a:ext cx="2755006" cy="1437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Simulator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Probabilistic Model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9438" y="4934755"/>
            <a:ext cx="9906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1930" y="4610100"/>
            <a:ext cx="1445654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Match Schedule</a:t>
            </a:r>
          </a:p>
        </p:txBody>
      </p:sp>
      <p:cxnSp>
        <p:nvCxnSpPr>
          <p:cNvPr id="14" name="Elbow Connector 13"/>
          <p:cNvCxnSpPr/>
          <p:nvPr/>
        </p:nvCxnSpPr>
        <p:spPr>
          <a:xfrm>
            <a:off x="1971272" y="3733800"/>
            <a:ext cx="919230" cy="76200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6439" y="3449392"/>
            <a:ext cx="1142999" cy="904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Clustered P vs 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930" y="2562896"/>
            <a:ext cx="2368638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 vs 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5315" y="1371600"/>
            <a:ext cx="918692" cy="751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 vs Ball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74661" y="2259169"/>
            <a:ext cx="0" cy="228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74661" y="3200400"/>
            <a:ext cx="0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925" y="2178676"/>
            <a:ext cx="83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981200" y="1371600"/>
            <a:ext cx="1447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 Profile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2268950" y="2164602"/>
            <a:ext cx="363049" cy="28065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48742" y="2074503"/>
            <a:ext cx="676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87246" y="2550017"/>
            <a:ext cx="2368638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Bias 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86400" y="1371600"/>
            <a:ext cx="1600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Location Factor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33800" y="1371600"/>
            <a:ext cx="1447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Rain Factor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57700" y="2074503"/>
            <a:ext cx="0" cy="4132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19800" y="1981200"/>
            <a:ext cx="0" cy="5065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4664837" y="3405391"/>
            <a:ext cx="782392" cy="388511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55884" y="3837502"/>
            <a:ext cx="1828800" cy="2194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Points 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Orange Cap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Purple Cap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Winner of IPL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684950" y="4911144"/>
            <a:ext cx="800635" cy="912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5" y="152400"/>
            <a:ext cx="7924800" cy="792162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Visualization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5814"/>
            <a:ext cx="6858000" cy="3793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Player Profile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999412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9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8" y="1143000"/>
            <a:ext cx="8344298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9"/>
          <a:stretch/>
        </p:blipFill>
        <p:spPr bwMode="auto">
          <a:xfrm>
            <a:off x="3962400" y="4057341"/>
            <a:ext cx="4841383" cy="2543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6"/>
          <a:stretch/>
        </p:blipFill>
        <p:spPr bwMode="auto">
          <a:xfrm>
            <a:off x="224514" y="1143000"/>
            <a:ext cx="4356071" cy="2783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96200" cy="868362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Simulation Trend</a:t>
            </a:r>
            <a:endParaRPr lang="en-US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Points Table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11487"/>
              </p:ext>
            </p:extLst>
          </p:nvPr>
        </p:nvGraphicFramePr>
        <p:xfrm>
          <a:off x="381000" y="1676400"/>
          <a:ext cx="4106214" cy="425728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99992"/>
                <a:gridCol w="468746"/>
                <a:gridCol w="684369"/>
                <a:gridCol w="684369"/>
                <a:gridCol w="684369"/>
                <a:gridCol w="684369"/>
              </a:tblGrid>
              <a:tr h="3750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Net_Run_Rate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7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Chennai Super Kings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0.471429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0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Mumbai Indians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0.285714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0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Rajasthan Royals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0.107143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0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Kings XI Punjab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-0.08571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3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 Challengers Bangalore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-0.13333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7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Delhi Daredevils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0.207143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7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Kolkata Knight Riders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Sunrisers Hyderabad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-0.325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07088"/>
              </p:ext>
            </p:extLst>
          </p:nvPr>
        </p:nvGraphicFramePr>
        <p:xfrm>
          <a:off x="4876800" y="1676401"/>
          <a:ext cx="4038600" cy="426148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06624"/>
                <a:gridCol w="439576"/>
                <a:gridCol w="673100"/>
                <a:gridCol w="673100"/>
                <a:gridCol w="673100"/>
                <a:gridCol w="673100"/>
              </a:tblGrid>
              <a:tr h="357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Net_Run_Rate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1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Chennai Super Kings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0.328571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Kings XI Punjab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0.007143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1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Delhi Daredevils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0.217857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Rajasthan Royals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0.064286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Mumbai Indians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0.028571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05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 Challengers Bangalore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-0.05714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1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Sunrisers Hyderabad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-0.275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1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Kolkata Knight Riders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-0.31429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5400" y="6063734"/>
            <a:ext cx="248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Mid-season points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6063734"/>
            <a:ext cx="182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Final points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20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" y="0"/>
            <a:ext cx="9126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Rain Factor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62" y="1600200"/>
            <a:ext cx="64790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5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390</Words>
  <Application>Microsoft Office PowerPoint</Application>
  <PresentationFormat>On-screen Show (4:3)</PresentationFormat>
  <Paragraphs>191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Cisco 3D Hackathon</vt:lpstr>
      <vt:lpstr>Approach</vt:lpstr>
      <vt:lpstr>Simulation</vt:lpstr>
      <vt:lpstr>Visualization</vt:lpstr>
      <vt:lpstr>Player Profile</vt:lpstr>
      <vt:lpstr>PowerPoint Presentation</vt:lpstr>
      <vt:lpstr>Simulation Trend</vt:lpstr>
      <vt:lpstr>Points Table</vt:lpstr>
      <vt:lpstr>Rain Factor</vt:lpstr>
      <vt:lpstr>Cap Winners</vt:lpstr>
      <vt:lpstr>Relevance to CISCO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3D Hackathon</dc:title>
  <dc:creator>Sahiti Vallamreddy</dc:creator>
  <cp:lastModifiedBy>Sahiti Vallamreddy</cp:lastModifiedBy>
  <cp:revision>15</cp:revision>
  <dcterms:created xsi:type="dcterms:W3CDTF">2018-03-25T16:50:28Z</dcterms:created>
  <dcterms:modified xsi:type="dcterms:W3CDTF">2018-03-26T17:05:26Z</dcterms:modified>
</cp:coreProperties>
</file>