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EE2658-3E71-4D85-9D0B-4304A25E4535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9829832-4106-44E9-9996-10398B710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2658-3E71-4D85-9D0B-4304A25E4535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832-4106-44E9-9996-10398B710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2658-3E71-4D85-9D0B-4304A25E4535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832-4106-44E9-9996-10398B710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2658-3E71-4D85-9D0B-4304A25E4535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832-4106-44E9-9996-10398B710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2658-3E71-4D85-9D0B-4304A25E4535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832-4106-44E9-9996-10398B710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2658-3E71-4D85-9D0B-4304A25E4535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832-4106-44E9-9996-10398B710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EE2658-3E71-4D85-9D0B-4304A25E4535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829832-4106-44E9-9996-10398B7102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EE2658-3E71-4D85-9D0B-4304A25E4535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9829832-4106-44E9-9996-10398B710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2658-3E71-4D85-9D0B-4304A25E4535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832-4106-44E9-9996-10398B710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2658-3E71-4D85-9D0B-4304A25E4535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832-4106-44E9-9996-10398B710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2658-3E71-4D85-9D0B-4304A25E4535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832-4106-44E9-9996-10398B710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EE2658-3E71-4D85-9D0B-4304A25E4535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9829832-4106-44E9-9996-10398B710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HIDING A SECRET IMAGE IN A VIDEO USING LSB SUBSTITUTION TECHNIQUE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5372099"/>
            <a:ext cx="4495800" cy="1244263"/>
          </a:xfrm>
        </p:spPr>
        <p:txBody>
          <a:bodyPr>
            <a:normAutofit/>
          </a:bodyPr>
          <a:lstStyle/>
          <a:p>
            <a:pPr algn="r"/>
            <a:r>
              <a:rPr lang="en-US" sz="2000" dirty="0" smtClean="0"/>
              <a:t>Ajay Bhimashankar (01FB15EEC016)</a:t>
            </a:r>
          </a:p>
          <a:p>
            <a:pPr algn="r"/>
            <a:r>
              <a:rPr lang="en-US" sz="2000" dirty="0" smtClean="0"/>
              <a:t>Amogh M K (01FB15EEC027)</a:t>
            </a:r>
          </a:p>
          <a:p>
            <a:pPr algn="r"/>
            <a:r>
              <a:rPr lang="en-US" sz="2000" dirty="0" smtClean="0"/>
              <a:t>Arvind K (01FB15EEC049)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486400"/>
            <a:ext cx="2879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Guide:</a:t>
            </a:r>
          </a:p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Mrs. Preethi S J</a:t>
            </a:r>
          </a:p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Asst. Prof, Dept. of ECE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334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Cover frames before and after hiding secret image</a:t>
            </a:r>
            <a:endParaRPr lang="en-US" sz="2400" dirty="0"/>
          </a:p>
        </p:txBody>
      </p:sp>
      <p:pic>
        <p:nvPicPr>
          <p:cNvPr id="5" name="Content Placeholder 4" descr="F:\DIP proj\videoimages\037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33600"/>
            <a:ext cx="2581102" cy="1454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F:\DIP proj\videoimages\361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057400"/>
            <a:ext cx="2678520" cy="1507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F:\DIP proj\videoimages\532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2057400"/>
            <a:ext cx="2689644" cy="1513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1676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3810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After:</a:t>
            </a:r>
            <a:endParaRPr lang="en-US" dirty="0"/>
          </a:p>
        </p:txBody>
      </p:sp>
      <p:pic>
        <p:nvPicPr>
          <p:cNvPr id="10" name="Content Placeholder 4" descr="F:\DIP proj\videoimages\03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343400"/>
            <a:ext cx="2581102" cy="1454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F:\DIP proj\videoimages\361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267200"/>
            <a:ext cx="2678520" cy="1507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F:\DIP proj\videoimages\532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4267200"/>
            <a:ext cx="2689644" cy="1513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proposed construction of video steganography was realized by embedding the secret image into the cover images of video file using LSB approaches. </a:t>
            </a:r>
          </a:p>
          <a:p>
            <a:r>
              <a:rPr lang="en-US" dirty="0" smtClean="0"/>
              <a:t>A stego-key has been applied to the system during embedment of the message to choose the cover frames.</a:t>
            </a:r>
          </a:p>
          <a:p>
            <a:r>
              <a:rPr lang="en-US" dirty="0" smtClean="0"/>
              <a:t>The proposed embedded video steganography has many specific advantages such as user friendliness, simple and effective process of embedding secret image with more security.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i="1" dirty="0" smtClean="0"/>
              <a:t> </a:t>
            </a:r>
            <a:r>
              <a:rPr lang="en-US" dirty="0" smtClean="0"/>
              <a:t>S.Singh and G. Agarwal</a:t>
            </a:r>
            <a:r>
              <a:rPr lang="en-US" i="1" dirty="0" smtClean="0"/>
              <a:t>. Hiding image into a video: A new approach of LSB replacement. (2010)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Kamred Udham Singh. </a:t>
            </a:r>
            <a:r>
              <a:rPr lang="en-US" i="1" dirty="0" smtClean="0"/>
              <a:t>Video Steganography: Text Hiding in Video by LSB substitution. (May 2014).</a:t>
            </a:r>
            <a:endParaRPr lang="en-US" dirty="0" smtClean="0"/>
          </a:p>
          <a:p>
            <a:r>
              <a:rPr lang="en-US" dirty="0" smtClean="0"/>
              <a:t>3. James Ridgeway. </a:t>
            </a:r>
            <a:r>
              <a:rPr lang="en-US" i="1" dirty="0" smtClean="0"/>
              <a:t>Video steganography (COM3600 Research Project</a:t>
            </a:r>
            <a:r>
              <a:rPr lang="en-US" dirty="0" smtClean="0"/>
              <a:t>). (</a:t>
            </a:r>
            <a:r>
              <a:rPr lang="en-US" i="1" dirty="0" smtClean="0"/>
              <a:t>April 2013).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Steganography: Art of covered or hidden writing. Used to hide data for secret transmission. Ensures data confidentiality similar to cryptography.</a:t>
            </a:r>
          </a:p>
          <a:p>
            <a:r>
              <a:rPr lang="en-US" dirty="0" smtClean="0"/>
              <a:t>Video steganography: Used to hide data like secret text, images or any other files within a video.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of steganography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Integrity: Hidden data must be accurate after embedding it inside stego-object.</a:t>
            </a:r>
          </a:p>
          <a:p>
            <a:r>
              <a:rPr lang="en-US" dirty="0" smtClean="0"/>
              <a:t>Capacity: Maximize the data embedding payload.</a:t>
            </a:r>
          </a:p>
          <a:p>
            <a:r>
              <a:rPr lang="en-US" dirty="0" smtClean="0"/>
              <a:t>Stego-object must stay unmodified for the naked eye.</a:t>
            </a:r>
          </a:p>
          <a:p>
            <a:r>
              <a:rPr lang="en-US" dirty="0" smtClean="0"/>
              <a:t>Security: A security key must be needed to access hidden information.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Replace data in areas of least relevance in cover object with covert data.</a:t>
            </a:r>
          </a:p>
          <a:p>
            <a:r>
              <a:rPr lang="en-US" dirty="0" smtClean="0"/>
              <a:t>Least Significant Bit substitution technique:</a:t>
            </a:r>
          </a:p>
          <a:p>
            <a:pPr>
              <a:buNone/>
            </a:pPr>
            <a:r>
              <a:rPr lang="en-US" dirty="0" smtClean="0"/>
              <a:t>11010110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11101001  01101010   01110011 …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11101001  01101011   01110010 …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62000" y="4114800"/>
            <a:ext cx="1219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14400" y="4038600"/>
            <a:ext cx="2667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19200" y="4038600"/>
            <a:ext cx="4038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1714500" y="5295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3352800" y="5257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5067300" y="5295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Input video object file.</a:t>
            </a:r>
          </a:p>
          <a:p>
            <a:r>
              <a:rPr lang="en-US" dirty="0" smtClean="0"/>
              <a:t>Step 2: Split the video into frames.</a:t>
            </a:r>
          </a:p>
          <a:p>
            <a:r>
              <a:rPr lang="en-US" dirty="0" smtClean="0"/>
              <a:t>Step 3: Acquire the frames in which the secret image has to be hidden using the key.</a:t>
            </a:r>
          </a:p>
          <a:p>
            <a:r>
              <a:rPr lang="en-US" dirty="0" smtClean="0"/>
              <a:t>Step 4: Split the secret image into 8 parts and store them in the LSBs of the acquired cover frames.</a:t>
            </a:r>
          </a:p>
          <a:p>
            <a:r>
              <a:rPr lang="en-US" dirty="0" smtClean="0"/>
              <a:t>Step 5: Rejoin the cover frames with the rest of the frames and regenerate video.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8393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Block Diagram for embedding secret image: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764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0400" y="16002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2800" y="17526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19050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600" y="20574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Frame Extraction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352800" y="32766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5200" y="34290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57600" y="35814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Selected cover Frames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5486400" y="3352800"/>
            <a:ext cx="2819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Steganography Process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7526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Secret image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0" y="51054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Embedded secret image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19400" y="51816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Reformed Video File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438400" y="2057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3885406" y="3048000"/>
            <a:ext cx="3055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00600" y="3886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6477000" y="2895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6515100" y="4762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4495800" y="54864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038623" y="2900725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key</a:t>
            </a:r>
            <a:endParaRPr lang="en-US" sz="12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Extracting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Input stego video file.</a:t>
            </a:r>
          </a:p>
          <a:p>
            <a:r>
              <a:rPr lang="en-US" dirty="0" smtClean="0"/>
              <a:t>Step 2: Split video into frames.</a:t>
            </a:r>
          </a:p>
          <a:p>
            <a:r>
              <a:rPr lang="en-US" dirty="0" smtClean="0"/>
              <a:t>Step 3: Find and extract the cover frames using the key.</a:t>
            </a:r>
          </a:p>
          <a:p>
            <a:r>
              <a:rPr lang="en-US" dirty="0" smtClean="0"/>
              <a:t>Step 4: Recover the hidden image by extracting the data stored in the LSBs of the cover frame.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54864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Received video 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52578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9400" y="54102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1800" y="55626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57150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6600" y="58674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Frame extraction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257800" y="54864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0200" y="56388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62600" y="57912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 Frames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91400" y="57150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Secret image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28800" y="5867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343400" y="60198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29400" y="60960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5800" y="5742801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key</a:t>
            </a:r>
            <a:endParaRPr lang="en-US" sz="12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= ‘abcd’</a:t>
            </a:r>
            <a:endParaRPr lang="en-US" dirty="0"/>
          </a:p>
          <a:p>
            <a:r>
              <a:rPr lang="en-US" dirty="0" smtClean="0"/>
              <a:t>ax</a:t>
            </a:r>
            <a:r>
              <a:rPr lang="en-US" baseline="30000" dirty="0" smtClean="0"/>
              <a:t>3</a:t>
            </a:r>
            <a:r>
              <a:rPr lang="en-US" dirty="0" smtClean="0"/>
              <a:t> + bx</a:t>
            </a:r>
            <a:r>
              <a:rPr lang="en-US" baseline="30000" dirty="0" smtClean="0"/>
              <a:t>2 </a:t>
            </a:r>
            <a:r>
              <a:rPr lang="en-US" dirty="0" smtClean="0"/>
              <a:t>+ cx + d = n</a:t>
            </a:r>
          </a:p>
          <a:p>
            <a:r>
              <a:rPr lang="en-US" dirty="0" smtClean="0"/>
              <a:t>x = 1,2,3…,8</a:t>
            </a:r>
          </a:p>
          <a:p>
            <a:r>
              <a:rPr lang="en-US" dirty="0" smtClean="0"/>
              <a:t>n – frame number in video used as cover 		for x</a:t>
            </a:r>
            <a:r>
              <a:rPr lang="en-US" baseline="30000" dirty="0" smtClean="0"/>
              <a:t>th</a:t>
            </a:r>
            <a:r>
              <a:rPr lang="en-US" dirty="0" smtClean="0"/>
              <a:t> bit of secret image.</a:t>
            </a:r>
          </a:p>
          <a:p>
            <a:pPr>
              <a:buNone/>
            </a:pPr>
            <a:r>
              <a:rPr lang="en-US" dirty="0" smtClean="0"/>
              <a:t>Ex: </a:t>
            </a:r>
          </a:p>
          <a:p>
            <a:pPr>
              <a:buNone/>
            </a:pPr>
            <a:r>
              <a:rPr lang="en-US" dirty="0" smtClean="0"/>
              <a:t>key =‘1024’  -&gt;  a=1 , b=0, c=2, d=4</a:t>
            </a:r>
          </a:p>
          <a:p>
            <a:pPr>
              <a:buNone/>
            </a:pPr>
            <a:r>
              <a:rPr lang="en-US" dirty="0" smtClean="0"/>
              <a:t>x=1  -&gt;  n =   a(1)</a:t>
            </a:r>
            <a:r>
              <a:rPr lang="en-US" baseline="30000" dirty="0" smtClean="0"/>
              <a:t>3</a:t>
            </a:r>
            <a:r>
              <a:rPr lang="en-US" dirty="0" smtClean="0"/>
              <a:t> + b(1)</a:t>
            </a:r>
            <a:r>
              <a:rPr lang="en-US" baseline="30000" dirty="0" smtClean="0"/>
              <a:t>2</a:t>
            </a:r>
            <a:r>
              <a:rPr lang="en-US" dirty="0" smtClean="0"/>
              <a:t> + c(1) +d = 7</a:t>
            </a:r>
          </a:p>
          <a:p>
            <a:pPr>
              <a:buNone/>
            </a:pPr>
            <a:r>
              <a:rPr lang="en-US" dirty="0" smtClean="0"/>
              <a:t>Similarly for x=2,3,…,8    -&gt;  n=16,37,…,532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DIP proj\videoimages\imag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57400"/>
            <a:ext cx="4030133" cy="2266950"/>
          </a:xfrm>
          <a:prstGeom prst="rect">
            <a:avLst/>
          </a:prstGeom>
          <a:noFill/>
        </p:spPr>
      </p:pic>
      <p:pic>
        <p:nvPicPr>
          <p:cNvPr id="1028" name="Picture 4" descr="F:\DIP proj\videoimagesafterhiding\recovered im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057399"/>
            <a:ext cx="4080933" cy="229552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57200" y="44958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Secret image hidden in cover frame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0" y="4495800"/>
            <a:ext cx="3429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obtained upon extraction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128</TotalTime>
  <Words>508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Georgia</vt:lpstr>
      <vt:lpstr>Trebuchet MS</vt:lpstr>
      <vt:lpstr>Wingdings 2</vt:lpstr>
      <vt:lpstr>Urban</vt:lpstr>
      <vt:lpstr>HIDING A SECRET IMAGE IN A VIDEO USING LSB SUBSTITUTION TECHNIQUE</vt:lpstr>
      <vt:lpstr>Introduction</vt:lpstr>
      <vt:lpstr>Requirements of steganography</vt:lpstr>
      <vt:lpstr>Substitution Technique</vt:lpstr>
      <vt:lpstr>Algorithm for Embedding</vt:lpstr>
      <vt:lpstr>PowerPoint Presentation</vt:lpstr>
      <vt:lpstr>Algorithm for Extracting</vt:lpstr>
      <vt:lpstr>Usage of key</vt:lpstr>
      <vt:lpstr>PowerPoint Presentation</vt:lpstr>
      <vt:lpstr>Cover frames before and after hiding secret image</vt:lpstr>
      <vt:lpstr>Conclusion</vt:lpstr>
      <vt:lpstr>References</vt:lpstr>
      <vt:lpstr>THANK YOU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HIDING A SECRET IMAGE IN A VIDEO USING LSB SUBSTITUTION TECHNIQUE</dc:title>
  <dc:creator>Windows User</dc:creator>
  <cp:lastModifiedBy>Amogh mk</cp:lastModifiedBy>
  <cp:revision>19</cp:revision>
  <dcterms:created xsi:type="dcterms:W3CDTF">2018-04-22T13:09:04Z</dcterms:created>
  <dcterms:modified xsi:type="dcterms:W3CDTF">2018-04-23T08:38:45Z</dcterms:modified>
</cp:coreProperties>
</file>