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89" r:id="rId6"/>
    <p:sldId id="280" r:id="rId7"/>
    <p:sldId id="288" r:id="rId8"/>
    <p:sldId id="284" r:id="rId9"/>
    <p:sldId id="286" r:id="rId10"/>
    <p:sldId id="287" r:id="rId11"/>
    <p:sldId id="290" r:id="rId12"/>
    <p:sldId id="291" r:id="rId13"/>
    <p:sldId id="294" r:id="rId14"/>
    <p:sldId id="296" r:id="rId15"/>
    <p:sldId id="297" r:id="rId16"/>
    <p:sldId id="298" r:id="rId17"/>
    <p:sldId id="295" r:id="rId18"/>
    <p:sldId id="293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9"/>
    <a:srgbClr val="E0DFDA"/>
    <a:srgbClr val="D2CFC8"/>
    <a:srgbClr val="EB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gh Pitti" userId="272820cd3bbddac1" providerId="LiveId" clId="{98631B4E-FB05-4047-9DDA-28370D07A3BA}"/>
    <pc:docChg chg="undo custSel modSld">
      <pc:chgData name="Amogh Pitti" userId="272820cd3bbddac1" providerId="LiveId" clId="{98631B4E-FB05-4047-9DDA-28370D07A3BA}" dt="2024-10-20T07:22:43.596" v="321" actId="14861"/>
      <pc:docMkLst>
        <pc:docMk/>
      </pc:docMkLst>
      <pc:sldChg chg="addSp modSp mod">
        <pc:chgData name="Amogh Pitti" userId="272820cd3bbddac1" providerId="LiveId" clId="{98631B4E-FB05-4047-9DDA-28370D07A3BA}" dt="2024-10-18T13:05:42.590" v="279" actId="1035"/>
        <pc:sldMkLst>
          <pc:docMk/>
          <pc:sldMk cId="3220235682" sldId="279"/>
        </pc:sldMkLst>
        <pc:spChg chg="add mod">
          <ac:chgData name="Amogh Pitti" userId="272820cd3bbddac1" providerId="LiveId" clId="{98631B4E-FB05-4047-9DDA-28370D07A3BA}" dt="2024-10-18T13:04:47.218" v="272" actId="255"/>
          <ac:spMkLst>
            <pc:docMk/>
            <pc:sldMk cId="3220235682" sldId="279"/>
            <ac:spMk id="8" creationId="{12F750C8-6718-5073-97E1-9D21CA7AB583}"/>
          </ac:spMkLst>
        </pc:spChg>
        <pc:spChg chg="add mod">
          <ac:chgData name="Amogh Pitti" userId="272820cd3bbddac1" providerId="LiveId" clId="{98631B4E-FB05-4047-9DDA-28370D07A3BA}" dt="2024-10-18T13:05:42.590" v="279" actId="1035"/>
          <ac:spMkLst>
            <pc:docMk/>
            <pc:sldMk cId="3220235682" sldId="279"/>
            <ac:spMk id="9" creationId="{E619311F-52D6-8E8F-2C18-1969FA08F488}"/>
          </ac:spMkLst>
        </pc:spChg>
      </pc:sldChg>
      <pc:sldChg chg="addSp delSp modSp mod">
        <pc:chgData name="Amogh Pitti" userId="272820cd3bbddac1" providerId="LiveId" clId="{98631B4E-FB05-4047-9DDA-28370D07A3BA}" dt="2024-10-20T07:22:43.596" v="321" actId="14861"/>
        <pc:sldMkLst>
          <pc:docMk/>
          <pc:sldMk cId="2870218478" sldId="294"/>
        </pc:sldMkLst>
        <pc:picChg chg="add mod modCrop">
          <ac:chgData name="Amogh Pitti" userId="272820cd3bbddac1" providerId="LiveId" clId="{98631B4E-FB05-4047-9DDA-28370D07A3BA}" dt="2024-10-20T07:22:43.596" v="321" actId="14861"/>
          <ac:picMkLst>
            <pc:docMk/>
            <pc:sldMk cId="2870218478" sldId="294"/>
            <ac:picMk id="5" creationId="{A5693D5D-95D9-6FC2-7D94-0EFB58A9D3EE}"/>
          </ac:picMkLst>
        </pc:picChg>
        <pc:picChg chg="del">
          <ac:chgData name="Amogh Pitti" userId="272820cd3bbddac1" providerId="LiveId" clId="{98631B4E-FB05-4047-9DDA-28370D07A3BA}" dt="2024-10-20T07:19:09.662" v="280" actId="478"/>
          <ac:picMkLst>
            <pc:docMk/>
            <pc:sldMk cId="2870218478" sldId="294"/>
            <ac:picMk id="13" creationId="{60240565-1213-7DE0-A6E0-A6492C18E98B}"/>
          </ac:picMkLst>
        </pc:picChg>
      </pc:sldChg>
    </pc:docChg>
  </pc:docChgLst>
  <pc:docChgLst>
    <pc:chgData name="Amogh Pitti" userId="272820cd3bbddac1" providerId="LiveId" clId="{F7F525F6-826F-4472-BA2C-884C8486619A}"/>
    <pc:docChg chg="undo redo custSel modSld sldOrd">
      <pc:chgData name="Amogh Pitti" userId="272820cd3bbddac1" providerId="LiveId" clId="{F7F525F6-826F-4472-BA2C-884C8486619A}" dt="2024-12-02T08:55:57.601" v="2413" actId="1035"/>
      <pc:docMkLst>
        <pc:docMk/>
      </pc:docMkLst>
      <pc:sldChg chg="addSp delSp modSp mod">
        <pc:chgData name="Amogh Pitti" userId="272820cd3bbddac1" providerId="LiveId" clId="{F7F525F6-826F-4472-BA2C-884C8486619A}" dt="2024-11-14T08:57:25.059" v="402" actId="1035"/>
        <pc:sldMkLst>
          <pc:docMk/>
          <pc:sldMk cId="2070377329" sldId="280"/>
        </pc:sldMkLst>
        <pc:spChg chg="add">
          <ac:chgData name="Amogh Pitti" userId="272820cd3bbddac1" providerId="LiveId" clId="{F7F525F6-826F-4472-BA2C-884C8486619A}" dt="2024-11-14T08:37:59.951" v="186"/>
          <ac:spMkLst>
            <pc:docMk/>
            <pc:sldMk cId="2070377329" sldId="280"/>
            <ac:spMk id="2" creationId="{23C2A280-1ECE-E222-64AB-9A8D82DB0858}"/>
          </ac:spMkLst>
        </pc:spChg>
        <pc:spChg chg="add del mod">
          <ac:chgData name="Amogh Pitti" userId="272820cd3bbddac1" providerId="LiveId" clId="{F7F525F6-826F-4472-BA2C-884C8486619A}" dt="2024-11-14T08:38:40.209" v="234" actId="1036"/>
          <ac:spMkLst>
            <pc:docMk/>
            <pc:sldMk cId="2070377329" sldId="280"/>
            <ac:spMk id="3" creationId="{89240D1B-880D-D523-B5B8-2E2B2711819B}"/>
          </ac:spMkLst>
        </pc:spChg>
        <pc:spChg chg="mod">
          <ac:chgData name="Amogh Pitti" userId="272820cd3bbddac1" providerId="LiveId" clId="{F7F525F6-826F-4472-BA2C-884C8486619A}" dt="2024-11-14T08:57:25.059" v="402" actId="1035"/>
          <ac:spMkLst>
            <pc:docMk/>
            <pc:sldMk cId="2070377329" sldId="280"/>
            <ac:spMk id="5" creationId="{EA245B7F-CF93-7487-EE6E-AD70AD86F7CA}"/>
          </ac:spMkLst>
        </pc:spChg>
        <pc:spChg chg="add del mod">
          <ac:chgData name="Amogh Pitti" userId="272820cd3bbddac1" providerId="LiveId" clId="{F7F525F6-826F-4472-BA2C-884C8486619A}" dt="2024-11-14T08:44:17.859" v="262" actId="478"/>
          <ac:spMkLst>
            <pc:docMk/>
            <pc:sldMk cId="2070377329" sldId="280"/>
            <ac:spMk id="6" creationId="{CFA6214E-70D9-7D79-ADD0-BED68551753F}"/>
          </ac:spMkLst>
        </pc:spChg>
        <pc:spChg chg="add mod">
          <ac:chgData name="Amogh Pitti" userId="272820cd3bbddac1" providerId="LiveId" clId="{F7F525F6-826F-4472-BA2C-884C8486619A}" dt="2024-11-14T08:39:46.178" v="245" actId="1076"/>
          <ac:spMkLst>
            <pc:docMk/>
            <pc:sldMk cId="2070377329" sldId="280"/>
            <ac:spMk id="7" creationId="{5367EBF2-5E58-A543-A696-EE6D5D78BDAB}"/>
          </ac:spMkLst>
        </pc:spChg>
        <pc:spChg chg="add mod">
          <ac:chgData name="Amogh Pitti" userId="272820cd3bbddac1" providerId="LiveId" clId="{F7F525F6-826F-4472-BA2C-884C8486619A}" dt="2024-11-14T08:57:25.059" v="402" actId="1035"/>
          <ac:spMkLst>
            <pc:docMk/>
            <pc:sldMk cId="2070377329" sldId="280"/>
            <ac:spMk id="8" creationId="{C1FC690B-D1F2-5754-45A6-2E748B287D87}"/>
          </ac:spMkLst>
        </pc:spChg>
        <pc:picChg chg="mod modCrop">
          <ac:chgData name="Amogh Pitti" userId="272820cd3bbddac1" providerId="LiveId" clId="{F7F525F6-826F-4472-BA2C-884C8486619A}" dt="2024-11-14T08:49:49.709" v="351" actId="732"/>
          <ac:picMkLst>
            <pc:docMk/>
            <pc:sldMk cId="2070377329" sldId="280"/>
            <ac:picMk id="4" creationId="{C066DC3E-259C-6D43-DC62-5C8AA38E6348}"/>
          </ac:picMkLst>
        </pc:picChg>
      </pc:sldChg>
      <pc:sldChg chg="addSp delSp modSp mod">
        <pc:chgData name="Amogh Pitti" userId="272820cd3bbddac1" providerId="LiveId" clId="{F7F525F6-826F-4472-BA2C-884C8486619A}" dt="2024-11-14T09:14:56.491" v="789" actId="732"/>
        <pc:sldMkLst>
          <pc:docMk/>
          <pc:sldMk cId="2428391198" sldId="284"/>
        </pc:sldMkLst>
        <pc:spChg chg="add mod">
          <ac:chgData name="Amogh Pitti" userId="272820cd3bbddac1" providerId="LiveId" clId="{F7F525F6-826F-4472-BA2C-884C8486619A}" dt="2024-11-14T09:14:05.217" v="782" actId="1038"/>
          <ac:spMkLst>
            <pc:docMk/>
            <pc:sldMk cId="2428391198" sldId="284"/>
            <ac:spMk id="3" creationId="{4F7C7A55-29CE-8A0C-CD1E-0F355CA0C53E}"/>
          </ac:spMkLst>
        </pc:spChg>
        <pc:spChg chg="mod">
          <ac:chgData name="Amogh Pitti" userId="272820cd3bbddac1" providerId="LiveId" clId="{F7F525F6-826F-4472-BA2C-884C8486619A}" dt="2024-11-14T09:14:05.217" v="782" actId="1038"/>
          <ac:spMkLst>
            <pc:docMk/>
            <pc:sldMk cId="2428391198" sldId="284"/>
            <ac:spMk id="5" creationId="{552EEBD6-0777-5973-08F2-74D852876F85}"/>
          </ac:spMkLst>
        </pc:spChg>
        <pc:spChg chg="del">
          <ac:chgData name="Amogh Pitti" userId="272820cd3bbddac1" providerId="LiveId" clId="{F7F525F6-826F-4472-BA2C-884C8486619A}" dt="2024-11-14T09:10:07.425" v="538" actId="478"/>
          <ac:spMkLst>
            <pc:docMk/>
            <pc:sldMk cId="2428391198" sldId="284"/>
            <ac:spMk id="6" creationId="{6E3CD780-B546-6FB0-A0E8-6EBA05E7045E}"/>
          </ac:spMkLst>
        </pc:spChg>
        <pc:picChg chg="mod modCrop">
          <ac:chgData name="Amogh Pitti" userId="272820cd3bbddac1" providerId="LiveId" clId="{F7F525F6-826F-4472-BA2C-884C8486619A}" dt="2024-11-14T09:14:56.491" v="789" actId="732"/>
          <ac:picMkLst>
            <pc:docMk/>
            <pc:sldMk cId="2428391198" sldId="284"/>
            <ac:picMk id="4" creationId="{1AC0CC6E-D876-372C-19BD-47A85C1A2784}"/>
          </ac:picMkLst>
        </pc:picChg>
      </pc:sldChg>
      <pc:sldChg chg="modSp mod ord">
        <pc:chgData name="Amogh Pitti" userId="272820cd3bbddac1" providerId="LiveId" clId="{F7F525F6-826F-4472-BA2C-884C8486619A}" dt="2024-11-12T13:18:00.684" v="166" actId="732"/>
        <pc:sldMkLst>
          <pc:docMk/>
          <pc:sldMk cId="2720007305" sldId="286"/>
        </pc:sldMkLst>
        <pc:spChg chg="mod">
          <ac:chgData name="Amogh Pitti" userId="272820cd3bbddac1" providerId="LiveId" clId="{F7F525F6-826F-4472-BA2C-884C8486619A}" dt="2024-11-12T13:15:33.943" v="92" actId="1038"/>
          <ac:spMkLst>
            <pc:docMk/>
            <pc:sldMk cId="2720007305" sldId="286"/>
            <ac:spMk id="2" creationId="{18DC9B3C-B7F9-D2E3-70EB-B107FE4BD954}"/>
          </ac:spMkLst>
        </pc:spChg>
        <pc:spChg chg="mod">
          <ac:chgData name="Amogh Pitti" userId="272820cd3bbddac1" providerId="LiveId" clId="{F7F525F6-826F-4472-BA2C-884C8486619A}" dt="2024-11-12T13:15:33.943" v="92" actId="1038"/>
          <ac:spMkLst>
            <pc:docMk/>
            <pc:sldMk cId="2720007305" sldId="286"/>
            <ac:spMk id="3" creationId="{8E7CA4E5-4090-4D83-C1EE-D8926701D000}"/>
          </ac:spMkLst>
        </pc:spChg>
        <pc:picChg chg="mod modCrop">
          <ac:chgData name="Amogh Pitti" userId="272820cd3bbddac1" providerId="LiveId" clId="{F7F525F6-826F-4472-BA2C-884C8486619A}" dt="2024-11-12T13:18:00.684" v="166" actId="732"/>
          <ac:picMkLst>
            <pc:docMk/>
            <pc:sldMk cId="2720007305" sldId="286"/>
            <ac:picMk id="5" creationId="{B7D165A9-7700-27C6-36D9-BEDD5E08A6A4}"/>
          </ac:picMkLst>
        </pc:picChg>
      </pc:sldChg>
      <pc:sldChg chg="addSp delSp modSp mod">
        <pc:chgData name="Amogh Pitti" userId="272820cd3bbddac1" providerId="LiveId" clId="{F7F525F6-826F-4472-BA2C-884C8486619A}" dt="2024-11-20T09:49:02.150" v="1013" actId="1035"/>
        <pc:sldMkLst>
          <pc:docMk/>
          <pc:sldMk cId="3890605977" sldId="287"/>
        </pc:sldMkLst>
        <pc:spChg chg="mod">
          <ac:chgData name="Amogh Pitti" userId="272820cd3bbddac1" providerId="LiveId" clId="{F7F525F6-826F-4472-BA2C-884C8486619A}" dt="2024-11-12T13:18:29.292" v="185" actId="1038"/>
          <ac:spMkLst>
            <pc:docMk/>
            <pc:sldMk cId="3890605977" sldId="287"/>
            <ac:spMk id="3" creationId="{3FAB2D82-32A5-8D4F-0B5B-2AAA0EA6C4E8}"/>
          </ac:spMkLst>
        </pc:spChg>
        <pc:spChg chg="add del mod">
          <ac:chgData name="Amogh Pitti" userId="272820cd3bbddac1" providerId="LiveId" clId="{F7F525F6-826F-4472-BA2C-884C8486619A}" dt="2024-11-20T09:42:19.569" v="856" actId="478"/>
          <ac:spMkLst>
            <pc:docMk/>
            <pc:sldMk cId="3890605977" sldId="287"/>
            <ac:spMk id="4" creationId="{CFDF6A2F-6A23-DF9A-A06A-D8FB89355E00}"/>
          </ac:spMkLst>
        </pc:spChg>
        <pc:spChg chg="add del mod">
          <ac:chgData name="Amogh Pitti" userId="272820cd3bbddac1" providerId="LiveId" clId="{F7F525F6-826F-4472-BA2C-884C8486619A}" dt="2024-11-20T09:45:30.920" v="940" actId="478"/>
          <ac:spMkLst>
            <pc:docMk/>
            <pc:sldMk cId="3890605977" sldId="287"/>
            <ac:spMk id="5" creationId="{2FE1891D-E587-CB73-5BE8-B44D04347BE7}"/>
          </ac:spMkLst>
        </pc:spChg>
        <pc:spChg chg="add del mod">
          <ac:chgData name="Amogh Pitti" userId="272820cd3bbddac1" providerId="LiveId" clId="{F7F525F6-826F-4472-BA2C-884C8486619A}" dt="2024-11-20T09:45:27.423" v="939" actId="14100"/>
          <ac:spMkLst>
            <pc:docMk/>
            <pc:sldMk cId="3890605977" sldId="287"/>
            <ac:spMk id="6" creationId="{9F1BDE87-FB9A-78DE-4889-8EBA470B146B}"/>
          </ac:spMkLst>
        </pc:spChg>
        <pc:spChg chg="del mod">
          <ac:chgData name="Amogh Pitti" userId="272820cd3bbddac1" providerId="LiveId" clId="{F7F525F6-826F-4472-BA2C-884C8486619A}" dt="2024-11-20T09:38:09.209" v="793" actId="478"/>
          <ac:spMkLst>
            <pc:docMk/>
            <pc:sldMk cId="3890605977" sldId="287"/>
            <ac:spMk id="7" creationId="{E60D2FB3-40E7-C87A-20E6-9AD05E31D8AE}"/>
          </ac:spMkLst>
        </pc:spChg>
        <pc:spChg chg="add mod">
          <ac:chgData name="Amogh Pitti" userId="272820cd3bbddac1" providerId="LiveId" clId="{F7F525F6-826F-4472-BA2C-884C8486619A}" dt="2024-11-20T09:49:02.150" v="1013" actId="1035"/>
          <ac:spMkLst>
            <pc:docMk/>
            <pc:sldMk cId="3890605977" sldId="287"/>
            <ac:spMk id="8" creationId="{57EECF58-F578-4958-11B2-7F6FC421B42E}"/>
          </ac:spMkLst>
        </pc:spChg>
        <pc:picChg chg="mod modCrop">
          <ac:chgData name="Amogh Pitti" userId="272820cd3bbddac1" providerId="LiveId" clId="{F7F525F6-826F-4472-BA2C-884C8486619A}" dt="2024-11-12T13:18:16.895" v="167" actId="732"/>
          <ac:picMkLst>
            <pc:docMk/>
            <pc:sldMk cId="3890605977" sldId="287"/>
            <ac:picMk id="2" creationId="{A9E04956-247E-F0B6-814D-6CDFE418CECD}"/>
          </ac:picMkLst>
        </pc:picChg>
      </pc:sldChg>
      <pc:sldChg chg="addSp delSp modSp mod">
        <pc:chgData name="Amogh Pitti" userId="272820cd3bbddac1" providerId="LiveId" clId="{F7F525F6-826F-4472-BA2C-884C8486619A}" dt="2024-11-14T09:14:52.986" v="787" actId="1038"/>
        <pc:sldMkLst>
          <pc:docMk/>
          <pc:sldMk cId="848569388" sldId="288"/>
        </pc:sldMkLst>
        <pc:spChg chg="add del mod">
          <ac:chgData name="Amogh Pitti" userId="272820cd3bbddac1" providerId="LiveId" clId="{F7F525F6-826F-4472-BA2C-884C8486619A}" dt="2024-11-14T09:03:16.227" v="487" actId="478"/>
          <ac:spMkLst>
            <pc:docMk/>
            <pc:sldMk cId="848569388" sldId="288"/>
            <ac:spMk id="3" creationId="{837DCFE4-C981-3C6F-6F25-B19381086C56}"/>
          </ac:spMkLst>
        </pc:spChg>
        <pc:spChg chg="add mod">
          <ac:chgData name="Amogh Pitti" userId="272820cd3bbddac1" providerId="LiveId" clId="{F7F525F6-826F-4472-BA2C-884C8486619A}" dt="2024-11-14T09:06:14.810" v="537" actId="1035"/>
          <ac:spMkLst>
            <pc:docMk/>
            <pc:sldMk cId="848569388" sldId="288"/>
            <ac:spMk id="4" creationId="{76A60E9E-BA23-6C1A-E00C-B0C7E0F7E125}"/>
          </ac:spMkLst>
        </pc:spChg>
        <pc:spChg chg="del">
          <ac:chgData name="Amogh Pitti" userId="272820cd3bbddac1" providerId="LiveId" clId="{F7F525F6-826F-4472-BA2C-884C8486619A}" dt="2024-11-14T08:59:35.697" v="464" actId="478"/>
          <ac:spMkLst>
            <pc:docMk/>
            <pc:sldMk cId="848569388" sldId="288"/>
            <ac:spMk id="6" creationId="{DA869170-3618-205E-65FB-D5C5E6D835C0}"/>
          </ac:spMkLst>
        </pc:spChg>
        <pc:picChg chg="mod modCrop">
          <ac:chgData name="Amogh Pitti" userId="272820cd3bbddac1" providerId="LiveId" clId="{F7F525F6-826F-4472-BA2C-884C8486619A}" dt="2024-11-14T09:14:52.986" v="787" actId="1038"/>
          <ac:picMkLst>
            <pc:docMk/>
            <pc:sldMk cId="848569388" sldId="288"/>
            <ac:picMk id="2" creationId="{73173145-3C1C-3F13-D080-5EC60FA09A7A}"/>
          </ac:picMkLst>
        </pc:picChg>
      </pc:sldChg>
      <pc:sldChg chg="modSp mod">
        <pc:chgData name="Amogh Pitti" userId="272820cd3bbddac1" providerId="LiveId" clId="{F7F525F6-826F-4472-BA2C-884C8486619A}" dt="2024-11-12T13:13:24.188" v="9" actId="20577"/>
        <pc:sldMkLst>
          <pc:docMk/>
          <pc:sldMk cId="199144615" sldId="289"/>
        </pc:sldMkLst>
        <pc:spChg chg="mod">
          <ac:chgData name="Amogh Pitti" userId="272820cd3bbddac1" providerId="LiveId" clId="{F7F525F6-826F-4472-BA2C-884C8486619A}" dt="2024-11-12T13:13:24.188" v="9" actId="20577"/>
          <ac:spMkLst>
            <pc:docMk/>
            <pc:sldMk cId="199144615" sldId="289"/>
            <ac:spMk id="9" creationId="{B0E80F86-B8C8-4959-FD72-76F419EB1706}"/>
          </ac:spMkLst>
        </pc:spChg>
      </pc:sldChg>
      <pc:sldChg chg="addSp delSp modSp mod">
        <pc:chgData name="Amogh Pitti" userId="272820cd3bbddac1" providerId="LiveId" clId="{F7F525F6-826F-4472-BA2C-884C8486619A}" dt="2024-11-14T09:19:15.551" v="792" actId="1038"/>
        <pc:sldMkLst>
          <pc:docMk/>
          <pc:sldMk cId="919435237" sldId="293"/>
        </pc:sldMkLst>
        <pc:spChg chg="mod">
          <ac:chgData name="Amogh Pitti" userId="272820cd3bbddac1" providerId="LiveId" clId="{F7F525F6-826F-4472-BA2C-884C8486619A}" dt="2024-11-14T09:19:15.551" v="792" actId="1038"/>
          <ac:spMkLst>
            <pc:docMk/>
            <pc:sldMk cId="919435237" sldId="293"/>
            <ac:spMk id="2" creationId="{DB4372B2-753A-8012-1116-4B6C5225FDD3}"/>
          </ac:spMkLst>
        </pc:spChg>
        <pc:spChg chg="del">
          <ac:chgData name="Amogh Pitti" userId="272820cd3bbddac1" providerId="LiveId" clId="{F7F525F6-826F-4472-BA2C-884C8486619A}" dt="2024-11-14T08:54:34.919" v="354" actId="478"/>
          <ac:spMkLst>
            <pc:docMk/>
            <pc:sldMk cId="919435237" sldId="293"/>
            <ac:spMk id="3" creationId="{DC8D3DD1-E286-AB20-BF3D-A496E4AE7331}"/>
          </ac:spMkLst>
        </pc:spChg>
        <pc:spChg chg="add mod">
          <ac:chgData name="Amogh Pitti" userId="272820cd3bbddac1" providerId="LiveId" clId="{F7F525F6-826F-4472-BA2C-884C8486619A}" dt="2024-11-14T09:15:28.922" v="790" actId="14"/>
          <ac:spMkLst>
            <pc:docMk/>
            <pc:sldMk cId="919435237" sldId="293"/>
            <ac:spMk id="4" creationId="{E978E034-99C3-352E-C983-A6786B18FD33}"/>
          </ac:spMkLst>
        </pc:spChg>
        <pc:picChg chg="mod modCrop">
          <ac:chgData name="Amogh Pitti" userId="272820cd3bbddac1" providerId="LiveId" clId="{F7F525F6-826F-4472-BA2C-884C8486619A}" dt="2024-11-14T08:58:15.739" v="463" actId="732"/>
          <ac:picMkLst>
            <pc:docMk/>
            <pc:sldMk cId="919435237" sldId="293"/>
            <ac:picMk id="5" creationId="{1C0A5745-A921-0E84-9CEE-D25CD83F8B2D}"/>
          </ac:picMkLst>
        </pc:picChg>
      </pc:sldChg>
      <pc:sldChg chg="addSp delSp modSp mod">
        <pc:chgData name="Amogh Pitti" userId="272820cd3bbddac1" providerId="LiveId" clId="{F7F525F6-826F-4472-BA2C-884C8486619A}" dt="2024-12-02T08:55:57.601" v="2413" actId="1035"/>
        <pc:sldMkLst>
          <pc:docMk/>
          <pc:sldMk cId="2870218478" sldId="294"/>
        </pc:sldMkLst>
        <pc:spChg chg="del mod">
          <ac:chgData name="Amogh Pitti" userId="272820cd3bbddac1" providerId="LiveId" clId="{F7F525F6-826F-4472-BA2C-884C8486619A}" dt="2024-12-02T08:48:24.319" v="1495" actId="478"/>
          <ac:spMkLst>
            <pc:docMk/>
            <pc:sldMk cId="2870218478" sldId="294"/>
            <ac:spMk id="3" creationId="{72E5A96E-83CB-321B-4E7D-DCCD9D426155}"/>
          </ac:spMkLst>
        </pc:spChg>
        <pc:spChg chg="add mod">
          <ac:chgData name="Amogh Pitti" userId="272820cd3bbddac1" providerId="LiveId" clId="{F7F525F6-826F-4472-BA2C-884C8486619A}" dt="2024-11-20T09:58:11.503" v="1017" actId="14100"/>
          <ac:spMkLst>
            <pc:docMk/>
            <pc:sldMk cId="2870218478" sldId="294"/>
            <ac:spMk id="4" creationId="{A3AD1185-8409-DDB6-1D0D-AFE745785136}"/>
          </ac:spMkLst>
        </pc:spChg>
        <pc:spChg chg="add mod">
          <ac:chgData name="Amogh Pitti" userId="272820cd3bbddac1" providerId="LiveId" clId="{F7F525F6-826F-4472-BA2C-884C8486619A}" dt="2024-11-20T09:58:18.845" v="1020" actId="1076"/>
          <ac:spMkLst>
            <pc:docMk/>
            <pc:sldMk cId="2870218478" sldId="294"/>
            <ac:spMk id="6" creationId="{9B331CD2-CE83-1650-BDCC-7A1923452057}"/>
          </ac:spMkLst>
        </pc:spChg>
        <pc:spChg chg="add mod">
          <ac:chgData name="Amogh Pitti" userId="272820cd3bbddac1" providerId="LiveId" clId="{F7F525F6-826F-4472-BA2C-884C8486619A}" dt="2024-12-02T08:55:57.601" v="2413" actId="1035"/>
          <ac:spMkLst>
            <pc:docMk/>
            <pc:sldMk cId="2870218478" sldId="294"/>
            <ac:spMk id="6" creationId="{A2376D06-3699-6BB4-105B-1325DD6454A8}"/>
          </ac:spMkLst>
        </pc:spChg>
        <pc:spChg chg="add mod">
          <ac:chgData name="Amogh Pitti" userId="272820cd3bbddac1" providerId="LiveId" clId="{F7F525F6-826F-4472-BA2C-884C8486619A}" dt="2024-12-02T08:55:49.296" v="2410" actId="1035"/>
          <ac:spMkLst>
            <pc:docMk/>
            <pc:sldMk cId="2870218478" sldId="294"/>
            <ac:spMk id="7" creationId="{065893DE-D6BB-72E7-EA2F-9CB0CF0D63B4}"/>
          </ac:spMkLst>
        </pc:spChg>
        <pc:picChg chg="add mod modCrop">
          <ac:chgData name="Amogh Pitti" userId="272820cd3bbddac1" providerId="LiveId" clId="{F7F525F6-826F-4472-BA2C-884C8486619A}" dt="2024-12-02T08:54:02.090" v="2297" actId="1076"/>
          <ac:picMkLst>
            <pc:docMk/>
            <pc:sldMk cId="2870218478" sldId="294"/>
            <ac:picMk id="5" creationId="{88BCCE10-257E-6595-BDE6-786CB692C69F}"/>
          </ac:picMkLst>
        </pc:picChg>
        <pc:picChg chg="del">
          <ac:chgData name="Amogh Pitti" userId="272820cd3bbddac1" providerId="LiveId" clId="{F7F525F6-826F-4472-BA2C-884C8486619A}" dt="2024-11-20T09:53:22.966" v="1014" actId="478"/>
          <ac:picMkLst>
            <pc:docMk/>
            <pc:sldMk cId="2870218478" sldId="294"/>
            <ac:picMk id="5" creationId="{A5693D5D-95D9-6FC2-7D94-0EFB58A9D3EE}"/>
          </ac:picMkLst>
        </pc:picChg>
        <pc:picChg chg="add del mod">
          <ac:chgData name="Amogh Pitti" userId="272820cd3bbddac1" providerId="LiveId" clId="{F7F525F6-826F-4472-BA2C-884C8486619A}" dt="2024-12-02T08:35:48.380" v="1123" actId="478"/>
          <ac:picMkLst>
            <pc:docMk/>
            <pc:sldMk cId="2870218478" sldId="294"/>
            <ac:picMk id="8" creationId="{E60F351B-4465-FF98-8BD2-FA0700AE37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1D2EB-9F8E-31CC-817D-926A7E259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B8DD9-99E4-4F5B-ACA0-0BE3DC190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3E3B1F-B37D-F5AF-F691-7046AB192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AED29-744B-B1E5-12CB-E9CBD20FB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5FB9A9-D36A-0DCD-79D1-9ADD8BB2A2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779"/>
          <a:stretch/>
        </p:blipFill>
        <p:spPr>
          <a:xfrm>
            <a:off x="7484089" y="1553350"/>
            <a:ext cx="3321071" cy="821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358689-46BC-39CE-C0AE-EE3DCFBFF508}"/>
              </a:ext>
            </a:extLst>
          </p:cNvPr>
          <p:cNvSpPr txBox="1"/>
          <p:nvPr/>
        </p:nvSpPr>
        <p:spPr>
          <a:xfrm>
            <a:off x="7164015" y="2556405"/>
            <a:ext cx="39612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BFBF9"/>
                </a:solidFill>
                <a:latin typeface="Century Schoolbook" panose="02040604050505020304" pitchFamily="18" charset="0"/>
              </a:rPr>
              <a:t>BIG DATA ANALYTICS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61F93-0D6C-D443-95F2-19DA09FCE4B8}"/>
              </a:ext>
            </a:extLst>
          </p:cNvPr>
          <p:cNvCxnSpPr/>
          <p:nvPr/>
        </p:nvCxnSpPr>
        <p:spPr>
          <a:xfrm>
            <a:off x="7254624" y="2460075"/>
            <a:ext cx="3780000" cy="0"/>
          </a:xfrm>
          <a:prstGeom prst="line">
            <a:avLst/>
          </a:prstGeom>
          <a:ln w="22225">
            <a:solidFill>
              <a:srgbClr val="EBEAE6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796375-4FCA-426B-4B18-78B215F846FD}"/>
              </a:ext>
            </a:extLst>
          </p:cNvPr>
          <p:cNvSpPr txBox="1"/>
          <p:nvPr/>
        </p:nvSpPr>
        <p:spPr>
          <a:xfrm>
            <a:off x="7443131" y="3081828"/>
            <a:ext cx="340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0" dirty="0"/>
              <a:t>UNDER THE GUIDANCE OF</a:t>
            </a:r>
          </a:p>
          <a:p>
            <a:pPr algn="ctr"/>
            <a:r>
              <a:rPr lang="en-IN" sz="2000" dirty="0">
                <a:solidFill>
                  <a:srgbClr val="EBEAE6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MR.A.KRISHNA</a:t>
            </a:r>
          </a:p>
          <a:p>
            <a:pPr algn="ctr"/>
            <a:r>
              <a:rPr lang="en-IN" sz="1700" dirty="0">
                <a:solidFill>
                  <a:srgbClr val="EBEAE6"/>
                </a:solidFill>
                <a:cs typeface="Times New Roman" panose="02020603050405020304" pitchFamily="18" charset="0"/>
              </a:rPr>
              <a:t>(ASSISTANT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EF546-5590-FC84-DCE7-3520915A8EAA}"/>
              </a:ext>
            </a:extLst>
          </p:cNvPr>
          <p:cNvSpPr txBox="1"/>
          <p:nvPr/>
        </p:nvSpPr>
        <p:spPr>
          <a:xfrm>
            <a:off x="7227469" y="4041016"/>
            <a:ext cx="38343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latin typeface="Century Schoolbook" panose="02040604050505020304" pitchFamily="18" charset="0"/>
              </a:rPr>
              <a:t>TEAM</a:t>
            </a:r>
          </a:p>
          <a:p>
            <a:pPr algn="ctr"/>
            <a:r>
              <a:rPr lang="en-IN" sz="1300" dirty="0">
                <a:latin typeface="Century Schoolbook" panose="02040604050505020304" pitchFamily="18" charset="0"/>
              </a:rPr>
              <a:t>AMOGH PITTI (LEAD) – 21WJ1A6905</a:t>
            </a:r>
          </a:p>
          <a:p>
            <a:pPr algn="ctr"/>
            <a:r>
              <a:rPr lang="en-IN" sz="1300" dirty="0">
                <a:latin typeface="Century Schoolbook" panose="02040604050505020304" pitchFamily="18" charset="0"/>
              </a:rPr>
              <a:t>A.SAMEEKSHA REDDY – 21WJ1A6901</a:t>
            </a:r>
          </a:p>
          <a:p>
            <a:pPr algn="ctr"/>
            <a:r>
              <a:rPr lang="en-IN" sz="1300" dirty="0">
                <a:latin typeface="Century Schoolbook" panose="02040604050505020304" pitchFamily="18" charset="0"/>
              </a:rPr>
              <a:t>KONDAPARTHY THARUN – 21WJ1A6935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8A1971-4D27-F7A3-614F-A172A822001A}"/>
              </a:ext>
            </a:extLst>
          </p:cNvPr>
          <p:cNvCxnSpPr/>
          <p:nvPr/>
        </p:nvCxnSpPr>
        <p:spPr>
          <a:xfrm>
            <a:off x="7743825" y="4024382"/>
            <a:ext cx="2772000" cy="0"/>
          </a:xfrm>
          <a:prstGeom prst="line">
            <a:avLst/>
          </a:prstGeom>
          <a:ln w="19050" cap="rnd"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D55DB-76B2-9918-B476-118D5D26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B0D003BB-BCA3-BB82-58D9-83071D5F5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4CEF7-DC2E-6A80-DB8B-A4B6410C8501}"/>
              </a:ext>
            </a:extLst>
          </p:cNvPr>
          <p:cNvSpPr txBox="1"/>
          <p:nvPr/>
        </p:nvSpPr>
        <p:spPr>
          <a:xfrm>
            <a:off x="19150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CE10-257E-6595-BDE6-786CB692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6" t="10458" r="1637" b="11207"/>
          <a:stretch/>
        </p:blipFill>
        <p:spPr>
          <a:xfrm>
            <a:off x="5406269" y="124511"/>
            <a:ext cx="6680956" cy="4807654"/>
          </a:xfrm>
          <a:prstGeom prst="roundRect">
            <a:avLst>
              <a:gd name="adj" fmla="val 3156"/>
            </a:avLst>
          </a:prstGeom>
          <a:effectLst>
            <a:softEdge rad="63500"/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2376D06-3699-6BB4-105B-1325DD64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4" y="832676"/>
            <a:ext cx="5348684" cy="374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Cloud Services Layer:-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Manages key functions like authentication, access control, metadata management, query optimization, and security. Ensures compliance with healthcare standards like HIPAA, while optimizing query performance.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Database Storage Layer:-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Centralized, scalable cloud storage stores patient records, clinical data, and other healthcare datasets. The separation of compute and storage allows for cost-effective, flexible scaling.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5893DE-D6BB-72E7-EA2F-9CB0CF0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3" y="4500480"/>
            <a:ext cx="12000497" cy="226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Query Processing Layer (Virtual Warehouses):-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Virtual warehouses perform data processing independently, enabling efficient execution of real-time analytics, batch processing, and advanced machine learning tasks. Multiple warehouses support isolated workloads for better performance.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Insights Delivery:-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Processed data is delivered through dashboards, reports, and AI models, providing actionable insights to healthcare professionals, researchers, and administrators for decision-making and improving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87021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1FA97-92A3-4C38-F693-9F4FB7020964}"/>
              </a:ext>
            </a:extLst>
          </p:cNvPr>
          <p:cNvSpPr txBox="1"/>
          <p:nvPr/>
        </p:nvSpPr>
        <p:spPr>
          <a:xfrm>
            <a:off x="19150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2FB81-1F03-7C75-814C-4C5890AD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0" y="1175496"/>
            <a:ext cx="11700000" cy="54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7019-2F68-DAB6-BBEA-6FCB2173B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92A77-7F18-AC01-4981-7DD3F30DBF1C}"/>
              </a:ext>
            </a:extLst>
          </p:cNvPr>
          <p:cNvSpPr txBox="1"/>
          <p:nvPr/>
        </p:nvSpPr>
        <p:spPr>
          <a:xfrm>
            <a:off x="19150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44E68-DF98-333D-8143-BA4C1F82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5" y="1206084"/>
            <a:ext cx="11700000" cy="54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86972-3A35-6D98-D21A-0F8D3CAB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26A9E-8464-58AF-3119-0827D64B4551}"/>
              </a:ext>
            </a:extLst>
          </p:cNvPr>
          <p:cNvSpPr txBox="1"/>
          <p:nvPr/>
        </p:nvSpPr>
        <p:spPr>
          <a:xfrm>
            <a:off x="19150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87CF5-B72C-991E-1D2D-B588D131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" y="1208951"/>
            <a:ext cx="11698941" cy="54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4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22AFB1-E05C-B8CD-5843-BD494173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65DF4508-4BAA-2FBD-006F-3E9310881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306AF-FDFA-B48B-7EF2-4027893C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42"/>
          <a:stretch/>
        </p:blipFill>
        <p:spPr>
          <a:xfrm>
            <a:off x="1" y="0"/>
            <a:ext cx="4664363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9A2393-CBDF-48EE-FB03-597BF1B62346}"/>
              </a:ext>
            </a:extLst>
          </p:cNvPr>
          <p:cNvSpPr txBox="1"/>
          <p:nvPr/>
        </p:nvSpPr>
        <p:spPr>
          <a:xfrm>
            <a:off x="4761109" y="-106510"/>
            <a:ext cx="475641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ABF59C-813D-9414-05BD-128F5B46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109" y="1056871"/>
            <a:ext cx="7332279" cy="4744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Integration with AI/ML: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 Snowflake can be enhanced with machine learning and AI tools to provide predictive analytics, automated decision-making, and personalized healthcare recommendations.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Improved Real-Time Insights: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 Advanced real-time data ingestion and processing can enable quicker decision-making in critical healthcare scenarios.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Enhanced Data Security: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 Development of advanced encryption techniques and privacy measures to ensure compliance with evolving regulations and protect sensitive patient information.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Scalable Interoperability: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 Facilitate seamless integration with other healthcare systems and platforms for a unified ecosystem. </a:t>
            </a:r>
          </a:p>
        </p:txBody>
      </p:sp>
    </p:spTree>
    <p:extLst>
      <p:ext uri="{BB962C8B-B14F-4D97-AF65-F5344CB8AC3E}">
        <p14:creationId xmlns:p14="http://schemas.microsoft.com/office/powerpoint/2010/main" val="277639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C4CB9-908F-0556-FC36-3C4B56F0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340E4999-7FAF-1F7B-990C-D7B429E55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A5745-A921-0E84-9CEE-D25CD83F8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7" r="-1"/>
          <a:stretch/>
        </p:blipFill>
        <p:spPr>
          <a:xfrm>
            <a:off x="7435585" y="0"/>
            <a:ext cx="475641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4372B2-753A-8012-1116-4B6C5225FDD3}"/>
              </a:ext>
            </a:extLst>
          </p:cNvPr>
          <p:cNvSpPr txBox="1"/>
          <p:nvPr/>
        </p:nvSpPr>
        <p:spPr>
          <a:xfrm>
            <a:off x="126360" y="-106510"/>
            <a:ext cx="4756415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78E034-99C3-352E-C983-A6786B18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0" y="1136873"/>
            <a:ext cx="7316870" cy="51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Project</a:t>
            </a:r>
            <a:r>
              <a:rPr lang="en-US" alt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 </a:t>
            </a: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Focus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Demonstrates the potential of using Snowflake for healthcare analytics by centralizing clinical and patient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Key Benefits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Improved data integration, security, and real-time processing.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Enables healthcare providers to make informed, data-driven decisions.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Outcomes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Enhances patient outcomes.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Boosts operational efficiency in healthcare.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Proposed System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Ensures scalability and compliance.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Adapts to the growing complexities of modern healthcare data</a:t>
            </a:r>
            <a:r>
              <a:rPr lang="en-US" alt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.</a:t>
            </a: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rgbClr val="FBFBF9"/>
              </a:solidFill>
              <a:effectLst/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3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5BFB8-1096-2338-726E-F327D0498B5D}"/>
              </a:ext>
            </a:extLst>
          </p:cNvPr>
          <p:cNvSpPr txBox="1"/>
          <p:nvPr/>
        </p:nvSpPr>
        <p:spPr>
          <a:xfrm>
            <a:off x="2983966" y="2836530"/>
            <a:ext cx="62240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955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DF98F-97CE-3A53-144B-7B64DD6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FD73558-6D2A-F09C-C71F-CD52475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1024407-7400-A914-5F39-6547D0EA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D4ECC-0CC0-FB0F-EED1-1D1740C13007}"/>
              </a:ext>
            </a:extLst>
          </p:cNvPr>
          <p:cNvSpPr txBox="1"/>
          <p:nvPr/>
        </p:nvSpPr>
        <p:spPr>
          <a:xfrm>
            <a:off x="191505" y="-115746"/>
            <a:ext cx="572277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r>
              <a:rPr lang="en-US" sz="2300" dirty="0">
                <a:solidFill>
                  <a:srgbClr val="FBFBF9"/>
                </a:solidFill>
                <a:latin typeface="Century Schoolbook" panose="02040604050505020304" pitchFamily="18" charset="0"/>
              </a:rPr>
              <a:t>Snowflake for Healthcare Analytics - Leveraging Clinical and Patient Data for Insights and Decision Making</a:t>
            </a:r>
            <a:endParaRPr lang="en-IN" sz="2300" dirty="0">
              <a:solidFill>
                <a:srgbClr val="FBFBF9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80F86-B8C8-4959-FD72-76F419EB1706}"/>
              </a:ext>
            </a:extLst>
          </p:cNvPr>
          <p:cNvSpPr txBox="1"/>
          <p:nvPr/>
        </p:nvSpPr>
        <p:spPr>
          <a:xfrm>
            <a:off x="191504" y="1958458"/>
            <a:ext cx="57227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300" dirty="0">
                <a:solidFill>
                  <a:srgbClr val="E0DFDA"/>
                </a:solidFill>
                <a:latin typeface="Century Schoolbook" panose="02040604050505020304" pitchFamily="18" charset="0"/>
              </a:rPr>
              <a:t>TABLE OF CONTENTS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Abstract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Existing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Proposed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Literature Survey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Challenges &amp; Solutions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System 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rgbClr val="E0DFDA"/>
                </a:solidFill>
                <a:latin typeface="Century Schoolbook" panose="02040604050505020304" pitchFamily="18" charset="0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31FD7-6BA5-93A7-AF73-3B52E2BC6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6000" y="0"/>
            <a:ext cx="60960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6DC3E-259C-6D43-DC62-5C8AA38E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9565" b="-1"/>
          <a:stretch/>
        </p:blipFill>
        <p:spPr>
          <a:xfrm>
            <a:off x="-8622" y="10"/>
            <a:ext cx="307455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45B7F-CF93-7487-EE6E-AD70AD86F7CA}"/>
              </a:ext>
            </a:extLst>
          </p:cNvPr>
          <p:cNvSpPr txBox="1"/>
          <p:nvPr/>
        </p:nvSpPr>
        <p:spPr>
          <a:xfrm>
            <a:off x="3164541" y="-93748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FC690B-D1F2-5754-45A6-2E748B28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541" y="1069110"/>
            <a:ext cx="8893549" cy="51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Healthcare Potential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The effective use of clinical and patient data can improve patient outcomes, optimize healthcare services, and support evidence-based</a:t>
            </a:r>
            <a:r>
              <a:rPr lang="en-US" alt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 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decision-making.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Snowflake Platform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A cloud-based platform known for scalability, performance, and accessibility.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Provides a secure, centralized system for storing and analyzing diverse healthcare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Key Benefits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Helps healthcare providers access actionable insights.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Supports strategic, data-driven decisions.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Enhances the overall quality of healthcare delivery.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Project Focus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This project explores how Snowflake can be utilized to analyze clinical and patient data, enabling informed decisions that improve healthcare outcomes.</a:t>
            </a:r>
          </a:p>
        </p:txBody>
      </p:sp>
    </p:spTree>
    <p:extLst>
      <p:ext uri="{BB962C8B-B14F-4D97-AF65-F5344CB8AC3E}">
        <p14:creationId xmlns:p14="http://schemas.microsoft.com/office/powerpoint/2010/main" val="207037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9C64-67BA-7D5D-C8CC-698B8700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9197BD-D5B9-AF0C-70D5-751ADB380670}"/>
              </a:ext>
            </a:extLst>
          </p:cNvPr>
          <p:cNvSpPr txBox="1"/>
          <p:nvPr/>
        </p:nvSpPr>
        <p:spPr>
          <a:xfrm>
            <a:off x="16102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73145-3C1C-3F13-D080-5EC60FA09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3"/>
          <a:stretch/>
        </p:blipFill>
        <p:spPr>
          <a:xfrm>
            <a:off x="10524565" y="10"/>
            <a:ext cx="1667436" cy="685799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6A60E9E-BA23-6C1A-E00C-B0C7E0F7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25" y="1043846"/>
            <a:ext cx="10237694" cy="602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The Role of Data in Healthcare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Leveraging data is essential for improving patient outcomes and enhancing care delivery.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Current Challenge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The rapid growth of clinical and patient data makes it difficult to manage, analyze, and extract actionable insights.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Introducing Snowflake as a Solution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Snowflake provides a scalable, secure, and centralized cloud platform tailored for healthcare analytics.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Offers an efficient way to store, manage, and analyze diverse healthcare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Project Goal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This project explores how Snowflake can transform raw healthcare data into valuable insights.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Supports evidence-based decisions, ultimately improving patient care and operational efficiency.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50" b="0" i="0" u="none" strike="noStrike" cap="none" normalizeH="0" baseline="0" dirty="0">
              <a:ln>
                <a:noFill/>
              </a:ln>
              <a:solidFill>
                <a:srgbClr val="FBFBF9"/>
              </a:solidFill>
              <a:effectLst/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6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D217A-5EA1-2E59-6F02-08A5D0D12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0CC6E-D876-372C-19BD-47A85C1A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2889" b="-1"/>
          <a:stretch/>
        </p:blipFill>
        <p:spPr>
          <a:xfrm>
            <a:off x="-8622" y="10"/>
            <a:ext cx="10430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EEBD6-0777-5973-08F2-74D852876F85}"/>
              </a:ext>
            </a:extLst>
          </p:cNvPr>
          <p:cNvSpPr txBox="1"/>
          <p:nvPr/>
        </p:nvSpPr>
        <p:spPr>
          <a:xfrm>
            <a:off x="1103126" y="-134218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C7A55-29CE-8A0C-CD1E-0F355CA0C53E}"/>
              </a:ext>
            </a:extLst>
          </p:cNvPr>
          <p:cNvSpPr txBox="1"/>
          <p:nvPr/>
        </p:nvSpPr>
        <p:spPr>
          <a:xfrm>
            <a:off x="1103126" y="841869"/>
            <a:ext cx="11029726" cy="602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Challenges in Data Management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Managing clinical and patient data is increasingly difficult due to data complexity and volume.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Reliance on Traditional Systems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Many healthcare providers use outdated systems that cannot handle modern data requirements.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Data Fragmentation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Data is often stored in disconnected platforms, making consolidation and effective analysis challenging.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Limited Real-Time Insights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Lack of system integration prevents real-time analysis, resulting in missed opportunities for timely, data-driven decisions.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Data Security and Compliance Issues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Ensuring data security and regulatory compliance adds further complexity to data management.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Impact on Innovation and Efficiency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These limitations hinder innovation and prevent healthcare organizations from fully improving patient outcomes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4283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81D4E-363A-EC31-7ADB-7424110E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1BC3D90D-969F-2793-ED86-B93008C2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165A9-7700-27C6-36D9-BEDD5E08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3"/>
          <a:stretch/>
        </p:blipFill>
        <p:spPr>
          <a:xfrm>
            <a:off x="8794376" y="0"/>
            <a:ext cx="3397623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DC9B3C-B7F9-D2E3-70EB-B107FE4BD954}"/>
              </a:ext>
            </a:extLst>
          </p:cNvPr>
          <p:cNvSpPr txBox="1"/>
          <p:nvPr/>
        </p:nvSpPr>
        <p:spPr>
          <a:xfrm>
            <a:off x="64206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CA4E5-4090-4D83-C1EE-D8926701D000}"/>
              </a:ext>
            </a:extLst>
          </p:cNvPr>
          <p:cNvSpPr txBox="1"/>
          <p:nvPr/>
        </p:nvSpPr>
        <p:spPr>
          <a:xfrm>
            <a:off x="64206" y="1005760"/>
            <a:ext cx="8495295" cy="569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Centralized Data Repository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Implement a cloud-based platform (e.g., Snowflake) to consolidate and manage clinical and patient data from various sources.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Real-Time Data Processing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Enable real-time analysis to support timely decision-making and improve patient care.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Advanced Analytics Tools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Integrate machine learning algorithms for predictive analytics and evidence-based clinical decisions.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Enhanced Security and Compliance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Ensure robust security measures and compliance protocols to protect sensitive healthcare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User-Friendly Dashboard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Develop an interactive dashboard for healthcare professionals to visualize data insights and monitor key performance indicators.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Training and Support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Provide comprehensive training and ongoing support for healthcare staff to effectively utilize the new system, ensuring they can leverage data insights to improve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7200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05C0D-1156-4C10-51D5-8E3C4DE5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04956-247E-F0B6-814D-6CDFE418C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71990"/>
          <a:stretch/>
        </p:blipFill>
        <p:spPr>
          <a:xfrm>
            <a:off x="0" y="0"/>
            <a:ext cx="3415553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B2D82-32A5-8D4F-0B5B-2AAA0EA6C4E8}"/>
              </a:ext>
            </a:extLst>
          </p:cNvPr>
          <p:cNvSpPr txBox="1"/>
          <p:nvPr/>
        </p:nvSpPr>
        <p:spPr>
          <a:xfrm>
            <a:off x="3544304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7EECF58-F578-4958-11B2-7F6FC421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05" y="1076434"/>
            <a:ext cx="8450472" cy="517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Advancements in Big Data Analytics (2022)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The integration of Big Data with AI and IoT has revolutionized healthcare by enhancing decision-making and addressing operational challenges.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Challenges in Data Integration (2022)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Fragmented healthcare systems highlight the need for unified platforms to enable effective analytics and comprehensive data analysis.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AI and Machine Learning in Analytics (2023)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AI models are increasingly applied to predict patient outcomes, improve diagnostics, and personalize treatments, driving efficiency in healthcare.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50" b="1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Future Trends in Healthcare Analytics (2023)</a:t>
            </a:r>
            <a:r>
              <a:rPr kumimoji="0" lang="en-US" altLang="en-US" sz="1850" b="0" i="0" u="none" strike="noStrike" cap="none" normalizeH="0" baseline="0" dirty="0">
                <a:ln>
                  <a:noFill/>
                </a:ln>
                <a:solidFill>
                  <a:srgbClr val="FBFBF9"/>
                </a:solidFill>
                <a:effectLst/>
                <a:latin typeface="Eras Light ITC" panose="020B0402030504020804" pitchFamily="34" charset="0"/>
              </a:rPr>
              <a:t>: Real-time data processing and predictive analytics are crucial for streamlining operations and solving complex healthcare challenges.</a:t>
            </a:r>
          </a:p>
        </p:txBody>
      </p:sp>
    </p:spTree>
    <p:extLst>
      <p:ext uri="{BB962C8B-B14F-4D97-AF65-F5344CB8AC3E}">
        <p14:creationId xmlns:p14="http://schemas.microsoft.com/office/powerpoint/2010/main" val="389060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2C61A-A617-F111-8095-B5E137B28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5B42D8F2-8D58-D244-6F0D-1428518EF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B68F-BA03-832C-9283-BFF1CEFC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/>
          <a:stretch/>
        </p:blipFill>
        <p:spPr>
          <a:xfrm>
            <a:off x="9144000" y="0"/>
            <a:ext cx="3048001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722B3-E3C6-3916-27A8-76D1CF3B68EA}"/>
              </a:ext>
            </a:extLst>
          </p:cNvPr>
          <p:cNvSpPr txBox="1"/>
          <p:nvPr/>
        </p:nvSpPr>
        <p:spPr>
          <a:xfrm>
            <a:off x="19150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C7F0E-B918-9C61-BFF3-4F92CC8DCF61}"/>
              </a:ext>
            </a:extLst>
          </p:cNvPr>
          <p:cNvSpPr txBox="1"/>
          <p:nvPr/>
        </p:nvSpPr>
        <p:spPr>
          <a:xfrm>
            <a:off x="191505" y="1026080"/>
            <a:ext cx="8495295" cy="517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Data Collection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Review literature on healthcare analytics and identify relevant clinical and patient data sources for integration into Snowflake.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System Design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Develop a centralized data architecture in Snowflake, defining schemas for managing both structured and unstructured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Analytics Implementation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Integrate machine learning algorithms for data processing and insights, creating workflows for data ingestion and transformation.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Dashboard Development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Create an interactive user-friendly dashboard for healthcare professionals to access and visualize data insights.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Testing and Deployment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Conduct system testing for accuracy and compliance, train staff, and deploy the system while collecting user feedback for ongoing improvement.</a:t>
            </a:r>
          </a:p>
        </p:txBody>
      </p:sp>
    </p:spTree>
    <p:extLst>
      <p:ext uri="{BB962C8B-B14F-4D97-AF65-F5344CB8AC3E}">
        <p14:creationId xmlns:p14="http://schemas.microsoft.com/office/powerpoint/2010/main" val="243503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8A736-48B6-9442-A11D-E2A53B45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AE2C20B3-F910-57F5-971D-750B9B5D2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2B94-99DF-D70C-95DD-CFACF93D6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50"/>
          <a:stretch/>
        </p:blipFill>
        <p:spPr>
          <a:xfrm>
            <a:off x="1" y="0"/>
            <a:ext cx="326136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8B991-8130-2411-7510-A5E1FAA72472}"/>
              </a:ext>
            </a:extLst>
          </p:cNvPr>
          <p:cNvSpPr txBox="1"/>
          <p:nvPr/>
        </p:nvSpPr>
        <p:spPr>
          <a:xfrm>
            <a:off x="3452865" y="-115746"/>
            <a:ext cx="572277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900" dirty="0">
                <a:solidFill>
                  <a:srgbClr val="E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9C9EB-7B68-1B4A-89B6-2FF5840797DF}"/>
              </a:ext>
            </a:extLst>
          </p:cNvPr>
          <p:cNvSpPr txBox="1"/>
          <p:nvPr/>
        </p:nvSpPr>
        <p:spPr>
          <a:xfrm>
            <a:off x="3452865" y="812720"/>
            <a:ext cx="8495295" cy="602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Data Fragmentation: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Challenge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Healthcare data is scattered across multiple systems, complicating analysis.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Solution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Use Snowflake to create a centralized repository for seamless data integration and access.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Data Security and Compliance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Challenge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Protecting sensitive patient information while ensuring regulatory compliance.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Solution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Leverage Snowflake’s security features and establish robust compliance protocols to maintain data integrity.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User Adoption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Challenge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Resistance to new technologies among staff.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b="1" dirty="0">
                <a:solidFill>
                  <a:srgbClr val="FBFBF9"/>
                </a:solidFill>
                <a:latin typeface="Eras Light ITC" panose="020B0402030504020804" pitchFamily="34" charset="0"/>
              </a:rPr>
              <a:t>Solution</a:t>
            </a:r>
            <a:r>
              <a:rPr lang="en-US" sz="1850" dirty="0">
                <a:solidFill>
                  <a:srgbClr val="FBFBF9"/>
                </a:solidFill>
                <a:latin typeface="Eras Light ITC" panose="020B0402030504020804" pitchFamily="34" charset="0"/>
              </a:rPr>
              <a:t>: Provide comprehensive training and ongoing support to enhance user confidence and proficiency.</a:t>
            </a:r>
          </a:p>
        </p:txBody>
      </p:sp>
    </p:spTree>
    <p:extLst>
      <p:ext uri="{BB962C8B-B14F-4D97-AF65-F5344CB8AC3E}">
        <p14:creationId xmlns:p14="http://schemas.microsoft.com/office/powerpoint/2010/main" val="398423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{E89E8083-8E50-4129-86EF-94FA822F61E7}tf55705232_win32</Template>
  <TotalTime>355</TotalTime>
  <Words>1169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Schoolbook</vt:lpstr>
      <vt:lpstr>Eras Light ITC</vt:lpstr>
      <vt:lpstr>Footlight MT Light</vt:lpstr>
      <vt:lpstr>Goudy Old Style</vt:lpstr>
      <vt:lpstr>Times New Roman</vt:lpstr>
      <vt:lpstr>Wingdings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Amogh Pitti</dc:creator>
  <cp:lastModifiedBy>Amogh Pitti</cp:lastModifiedBy>
  <cp:revision>6</cp:revision>
  <dcterms:created xsi:type="dcterms:W3CDTF">2024-10-18T11:46:09Z</dcterms:created>
  <dcterms:modified xsi:type="dcterms:W3CDTF">2025-01-08T04:50:48Z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