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71" r:id="rId4"/>
    <p:sldId id="272" r:id="rId5"/>
    <p:sldId id="262" r:id="rId6"/>
    <p:sldId id="270" r:id="rId7"/>
    <p:sldId id="274" r:id="rId8"/>
    <p:sldId id="275" r:id="rId9"/>
    <p:sldId id="27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BA1121-0D4E-4F4C-8706-1C5F7FF47900}" type="datetimeFigureOut">
              <a:rPr lang="en-IN" smtClean="0"/>
              <a:t>08-05-2023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FE4024-49EC-465B-B1EA-EB93829398EA}" type="slidenum">
              <a:rPr lang="en-IN" smtClean="0"/>
              <a:t>‹#›</a:t>
            </a:fld>
            <a:endParaRPr lang="en-IN"/>
          </a:p>
        </p:txBody>
      </p:sp>
    </p:spTree>
    <p:extLst>
      <p:ext uri="{BB962C8B-B14F-4D97-AF65-F5344CB8AC3E}">
        <p14:creationId xmlns:p14="http://schemas.microsoft.com/office/powerpoint/2010/main" val="339013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BFS.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Design and Analysis of Algorithms Lab</a:t>
            </a:r>
          </a:p>
        </p:txBody>
      </p:sp>
      <p:sp>
        <p:nvSpPr>
          <p:cNvPr id="3" name="Subtitle 2"/>
          <p:cNvSpPr>
            <a:spLocks noGrp="1"/>
          </p:cNvSpPr>
          <p:nvPr>
            <p:ph type="subTitle" idx="1"/>
          </p:nvPr>
        </p:nvSpPr>
        <p:spPr/>
        <p:txBody>
          <a:bodyPr/>
          <a:lstStyle/>
          <a:p>
            <a:r>
              <a:rPr lang="en-IN" b="1" dirty="0" err="1">
                <a:solidFill>
                  <a:srgbClr val="C00000"/>
                </a:solidFill>
              </a:rPr>
              <a:t>Dr.</a:t>
            </a:r>
            <a:r>
              <a:rPr lang="en-IN" b="1" dirty="0">
                <a:solidFill>
                  <a:srgbClr val="C00000"/>
                </a:solidFill>
              </a:rPr>
              <a:t> Sujata Joshi</a:t>
            </a:r>
          </a:p>
        </p:txBody>
      </p:sp>
    </p:spTree>
    <p:extLst>
      <p:ext uri="{BB962C8B-B14F-4D97-AF65-F5344CB8AC3E}">
        <p14:creationId xmlns:p14="http://schemas.microsoft.com/office/powerpoint/2010/main" val="243220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 A</a:t>
            </a:r>
          </a:p>
        </p:txBody>
      </p:sp>
      <p:sp>
        <p:nvSpPr>
          <p:cNvPr id="3" name="Content Placeholder 2"/>
          <p:cNvSpPr>
            <a:spLocks noGrp="1"/>
          </p:cNvSpPr>
          <p:nvPr>
            <p:ph idx="1"/>
          </p:nvPr>
        </p:nvSpPr>
        <p:spPr/>
        <p:txBody>
          <a:bodyPr>
            <a:normAutofit fontScale="85000" lnSpcReduction="10000"/>
          </a:bodyPr>
          <a:lstStyle/>
          <a:p>
            <a:endParaRPr lang="en-IN" dirty="0"/>
          </a:p>
          <a:p>
            <a:pPr marL="0" indent="0">
              <a:buNone/>
            </a:pPr>
            <a:r>
              <a:rPr lang="en-US" dirty="0"/>
              <a:t>1. Digital maps, unlike humans, see cities as a bunch of nodes. We (humans) consider this map as a single entity. a GPS navigation or any other digital map divides it into hundreds of segments, with some only 24 meters long. A map displays n cities and their distances. Design and develop a program in C to print all the cities reachable from a given starting city in a digraph by using BFS method. Repeat the experiment for different values of n  and plot a graph of the time taken versus n(n=no of nodes) </a:t>
            </a:r>
            <a:endParaRPr lang="en-IN" dirty="0"/>
          </a:p>
        </p:txBody>
      </p:sp>
    </p:spTree>
    <p:extLst>
      <p:ext uri="{BB962C8B-B14F-4D97-AF65-F5344CB8AC3E}">
        <p14:creationId xmlns:p14="http://schemas.microsoft.com/office/powerpoint/2010/main" val="1812945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a:t>Breadth first search</a:t>
            </a:r>
          </a:p>
        </p:txBody>
      </p:sp>
      <p:sp>
        <p:nvSpPr>
          <p:cNvPr id="3" name="Content Placeholder 2"/>
          <p:cNvSpPr>
            <a:spLocks noGrp="1"/>
          </p:cNvSpPr>
          <p:nvPr>
            <p:ph idx="1"/>
          </p:nvPr>
        </p:nvSpPr>
        <p:spPr>
          <a:xfrm>
            <a:off x="457200" y="1143000"/>
            <a:ext cx="8229600" cy="5334000"/>
          </a:xfrm>
        </p:spPr>
        <p:txBody>
          <a:bodyPr>
            <a:noAutofit/>
          </a:bodyPr>
          <a:lstStyle/>
          <a:p>
            <a:r>
              <a:rPr lang="en-IN" sz="2800" dirty="0">
                <a:latin typeface="Times New Roman" pitchFamily="18" charset="0"/>
                <a:cs typeface="Times New Roman" pitchFamily="18" charset="0"/>
              </a:rPr>
              <a:t>Breadth-first search is a traversal and it proceeds in a concentric manner by visiting first all the vertices that are adjacent to a starting vertex, then all unvisited vertices two edges apart from it, and so on, until all the vertices in the same connected component as the starting vertex are visited.</a:t>
            </a:r>
          </a:p>
          <a:p>
            <a:r>
              <a:rPr lang="en-IN" sz="2800" dirty="0">
                <a:latin typeface="Times New Roman" pitchFamily="18" charset="0"/>
                <a:cs typeface="Times New Roman" pitchFamily="18" charset="0"/>
              </a:rPr>
              <a:t>If there still remain unvisited vertices, the algorithm has to be restarted at an arbitrary vertex of another connected component of the graph.</a:t>
            </a:r>
          </a:p>
          <a:p>
            <a:r>
              <a:rPr lang="en-IN" sz="2800" dirty="0">
                <a:latin typeface="Times New Roman" pitchFamily="18" charset="0"/>
                <a:cs typeface="Times New Roman" pitchFamily="18" charset="0"/>
              </a:rPr>
              <a:t>It is convenient to use a queue to trace the operation of breadth-first search. </a:t>
            </a:r>
          </a:p>
        </p:txBody>
      </p:sp>
    </p:spTree>
    <p:extLst>
      <p:ext uri="{BB962C8B-B14F-4D97-AF65-F5344CB8AC3E}">
        <p14:creationId xmlns:p14="http://schemas.microsoft.com/office/powerpoint/2010/main" val="408432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IN" dirty="0">
                <a:latin typeface="Times New Roman" pitchFamily="18" charset="0"/>
                <a:cs typeface="Times New Roman" pitchFamily="18" charset="0"/>
              </a:rPr>
              <a:t>The queue is initialized with the traversal’s starting vertex, which is marked as visited. On each iteration, the algorithm identifies all unvisited vertices that are adjacent to the front vertex, marks them as visited, and adds them to the queue; after that, the front vertex is removed from the queue.</a:t>
            </a:r>
          </a:p>
          <a:p>
            <a:pPr marL="0" indent="0">
              <a:buNone/>
            </a:pPr>
            <a:endParaRPr lang="en-IN" dirty="0"/>
          </a:p>
        </p:txBody>
      </p:sp>
    </p:spTree>
    <p:extLst>
      <p:ext uri="{BB962C8B-B14F-4D97-AF65-F5344CB8AC3E}">
        <p14:creationId xmlns:p14="http://schemas.microsoft.com/office/powerpoint/2010/main" val="225392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a:t>Breadth First Search</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14400"/>
            <a:ext cx="5715000" cy="251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510312"/>
            <a:ext cx="6667500" cy="3062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002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57200"/>
            <a:ext cx="5458557"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65238" y="4454098"/>
            <a:ext cx="8238607" cy="523220"/>
          </a:xfrm>
          <a:prstGeom prst="rect">
            <a:avLst/>
          </a:prstGeom>
          <a:noFill/>
        </p:spPr>
        <p:txBody>
          <a:bodyPr wrap="square" rtlCol="0">
            <a:spAutoFit/>
          </a:bodyPr>
          <a:lstStyle/>
          <a:p>
            <a:r>
              <a:rPr lang="en-IN" sz="2800" dirty="0"/>
              <a:t>Nodes : </a:t>
            </a:r>
            <a:r>
              <a:rPr lang="en-IN" sz="2800" dirty="0" err="1"/>
              <a:t>a,c,d,e,f,b</a:t>
            </a:r>
            <a:r>
              <a:rPr lang="en-IN" sz="2800" dirty="0"/>
              <a:t>    </a:t>
            </a:r>
            <a:r>
              <a:rPr lang="en-IN" sz="2800" dirty="0" err="1"/>
              <a:t>g.h,j,i</a:t>
            </a:r>
            <a:endParaRPr lang="en-IN" sz="2800" dirty="0"/>
          </a:p>
        </p:txBody>
      </p:sp>
      <p:sp>
        <p:nvSpPr>
          <p:cNvPr id="4" name="TextBox 3"/>
          <p:cNvSpPr txBox="1"/>
          <p:nvPr/>
        </p:nvSpPr>
        <p:spPr>
          <a:xfrm>
            <a:off x="889819" y="5105400"/>
            <a:ext cx="7938308" cy="523220"/>
          </a:xfrm>
          <a:prstGeom prst="rect">
            <a:avLst/>
          </a:prstGeom>
          <a:noFill/>
        </p:spPr>
        <p:txBody>
          <a:bodyPr wrap="square" rtlCol="0">
            <a:spAutoFit/>
          </a:bodyPr>
          <a:lstStyle/>
          <a:p>
            <a:r>
              <a:rPr lang="en-IN" sz="2800" dirty="0"/>
              <a:t>Edges : ac, ad, </a:t>
            </a:r>
            <a:r>
              <a:rPr lang="en-IN" sz="2800" dirty="0" err="1"/>
              <a:t>ae,cf,eb</a:t>
            </a:r>
            <a:r>
              <a:rPr lang="en-IN" sz="2800" dirty="0"/>
              <a:t>   </a:t>
            </a:r>
            <a:r>
              <a:rPr lang="en-IN" sz="2800" dirty="0" err="1"/>
              <a:t>gh</a:t>
            </a:r>
            <a:r>
              <a:rPr lang="en-IN" sz="2800" dirty="0"/>
              <a:t>, </a:t>
            </a:r>
            <a:r>
              <a:rPr lang="en-IN" sz="2800" dirty="0" err="1"/>
              <a:t>gj</a:t>
            </a:r>
            <a:r>
              <a:rPr lang="en-IN" sz="2800" dirty="0"/>
              <a:t>. hi</a:t>
            </a:r>
          </a:p>
        </p:txBody>
      </p:sp>
      <p:sp>
        <p:nvSpPr>
          <p:cNvPr id="2" name="TextBox 1"/>
          <p:cNvSpPr txBox="1"/>
          <p:nvPr/>
        </p:nvSpPr>
        <p:spPr>
          <a:xfrm>
            <a:off x="2133600" y="3930878"/>
            <a:ext cx="2590800" cy="523220"/>
          </a:xfrm>
          <a:prstGeom prst="rect">
            <a:avLst/>
          </a:prstGeom>
          <a:noFill/>
        </p:spPr>
        <p:txBody>
          <a:bodyPr wrap="square" rtlCol="0">
            <a:spAutoFit/>
          </a:bodyPr>
          <a:lstStyle/>
          <a:p>
            <a:r>
              <a:rPr lang="en-IN" sz="2800" dirty="0"/>
              <a:t>BFS traversal</a:t>
            </a:r>
          </a:p>
        </p:txBody>
      </p:sp>
    </p:spTree>
    <p:extLst>
      <p:ext uri="{BB962C8B-B14F-4D97-AF65-F5344CB8AC3E}">
        <p14:creationId xmlns:p14="http://schemas.microsoft.com/office/powerpoint/2010/main" val="46651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351" y="381000"/>
            <a:ext cx="6458989"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3200400"/>
            <a:ext cx="8496300" cy="523220"/>
          </a:xfrm>
          <a:prstGeom prst="rect">
            <a:avLst/>
          </a:prstGeom>
          <a:noFill/>
        </p:spPr>
        <p:txBody>
          <a:bodyPr wrap="square" rtlCol="0">
            <a:spAutoFit/>
          </a:bodyPr>
          <a:lstStyle/>
          <a:p>
            <a:r>
              <a:rPr lang="en-IN" sz="2800" dirty="0"/>
              <a:t>BFS Traversal - </a:t>
            </a:r>
          </a:p>
        </p:txBody>
      </p:sp>
      <p:sp>
        <p:nvSpPr>
          <p:cNvPr id="5" name="TextBox 4"/>
          <p:cNvSpPr txBox="1"/>
          <p:nvPr/>
        </p:nvSpPr>
        <p:spPr>
          <a:xfrm>
            <a:off x="391646" y="4695878"/>
            <a:ext cx="9000607" cy="523220"/>
          </a:xfrm>
          <a:prstGeom prst="rect">
            <a:avLst/>
          </a:prstGeom>
          <a:noFill/>
        </p:spPr>
        <p:txBody>
          <a:bodyPr wrap="square" rtlCol="0">
            <a:spAutoFit/>
          </a:bodyPr>
          <a:lstStyle/>
          <a:p>
            <a:r>
              <a:rPr lang="en-IN" sz="2800" dirty="0"/>
              <a:t>Nodes  a1, b2,c3,d4,e5,f6,g7</a:t>
            </a:r>
          </a:p>
        </p:txBody>
      </p:sp>
      <p:sp>
        <p:nvSpPr>
          <p:cNvPr id="7" name="TextBox 6"/>
          <p:cNvSpPr txBox="1"/>
          <p:nvPr/>
        </p:nvSpPr>
        <p:spPr>
          <a:xfrm>
            <a:off x="423601" y="5221178"/>
            <a:ext cx="8429107" cy="954107"/>
          </a:xfrm>
          <a:prstGeom prst="rect">
            <a:avLst/>
          </a:prstGeom>
          <a:noFill/>
        </p:spPr>
        <p:txBody>
          <a:bodyPr wrap="square" rtlCol="0">
            <a:spAutoFit/>
          </a:bodyPr>
          <a:lstStyle/>
          <a:p>
            <a:r>
              <a:rPr lang="en-IN" sz="2800" dirty="0"/>
              <a:t>Edges  </a:t>
            </a:r>
            <a:r>
              <a:rPr lang="en-IN" sz="2800" dirty="0" err="1"/>
              <a:t>ab</a:t>
            </a:r>
            <a:r>
              <a:rPr lang="en-IN" sz="2800" dirty="0"/>
              <a:t>, ac, ad, </a:t>
            </a:r>
            <a:r>
              <a:rPr lang="en-IN" sz="2800" dirty="0" err="1"/>
              <a:t>ae</a:t>
            </a:r>
            <a:r>
              <a:rPr lang="en-IN" sz="2800" dirty="0"/>
              <a:t>, </a:t>
            </a:r>
            <a:r>
              <a:rPr lang="en-IN" sz="2800" dirty="0" err="1"/>
              <a:t>bf,cg</a:t>
            </a:r>
            <a:endParaRPr lang="en-IN" sz="2800" dirty="0"/>
          </a:p>
          <a:p>
            <a:r>
              <a:rPr lang="en-IN" sz="2800" dirty="0"/>
              <a:t> </a:t>
            </a:r>
          </a:p>
        </p:txBody>
      </p:sp>
      <p:sp>
        <p:nvSpPr>
          <p:cNvPr id="2" name="TextBox 1"/>
          <p:cNvSpPr txBox="1"/>
          <p:nvPr/>
        </p:nvSpPr>
        <p:spPr>
          <a:xfrm>
            <a:off x="457200" y="3873287"/>
            <a:ext cx="6353696" cy="523220"/>
          </a:xfrm>
          <a:prstGeom prst="rect">
            <a:avLst/>
          </a:prstGeom>
          <a:noFill/>
        </p:spPr>
        <p:txBody>
          <a:bodyPr wrap="square" rtlCol="0">
            <a:spAutoFit/>
          </a:bodyPr>
          <a:lstStyle/>
          <a:p>
            <a:r>
              <a:rPr lang="en-IN" sz="2800" b="1" dirty="0"/>
              <a:t>Queue :, </a:t>
            </a:r>
          </a:p>
        </p:txBody>
      </p:sp>
    </p:spTree>
    <p:extLst>
      <p:ext uri="{BB962C8B-B14F-4D97-AF65-F5344CB8AC3E}">
        <p14:creationId xmlns:p14="http://schemas.microsoft.com/office/powerpoint/2010/main" val="325163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AutoShape 2" descr="The web as a directed graph - Computer Science Wik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File:Directed 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000"/>
            <a:ext cx="428625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81200" y="5181600"/>
            <a:ext cx="1898790" cy="523220"/>
          </a:xfrm>
          <a:prstGeom prst="rect">
            <a:avLst/>
          </a:prstGeom>
          <a:noFill/>
        </p:spPr>
        <p:txBody>
          <a:bodyPr wrap="none" rtlCol="0">
            <a:spAutoFit/>
          </a:bodyPr>
          <a:lstStyle/>
          <a:p>
            <a:r>
              <a:rPr lang="en-IN" sz="2800" b="1" dirty="0"/>
              <a:t>A,B,C, E,D,F</a:t>
            </a:r>
          </a:p>
        </p:txBody>
      </p:sp>
      <p:sp>
        <p:nvSpPr>
          <p:cNvPr id="6" name="TextBox 5"/>
          <p:cNvSpPr txBox="1"/>
          <p:nvPr/>
        </p:nvSpPr>
        <p:spPr>
          <a:xfrm>
            <a:off x="4648200" y="5443210"/>
            <a:ext cx="2707151" cy="523220"/>
          </a:xfrm>
          <a:prstGeom prst="rect">
            <a:avLst/>
          </a:prstGeom>
          <a:noFill/>
        </p:spPr>
        <p:txBody>
          <a:bodyPr wrap="none" rtlCol="0">
            <a:spAutoFit/>
          </a:bodyPr>
          <a:lstStyle/>
          <a:p>
            <a:r>
              <a:rPr lang="en-IN" sz="2800" b="1" dirty="0">
                <a:latin typeface="+mj-lt"/>
              </a:rPr>
              <a:t>AB, BC, CE, ED,EF</a:t>
            </a:r>
          </a:p>
        </p:txBody>
      </p:sp>
    </p:spTree>
    <p:extLst>
      <p:ext uri="{BB962C8B-B14F-4D97-AF65-F5344CB8AC3E}">
        <p14:creationId xmlns:p14="http://schemas.microsoft.com/office/powerpoint/2010/main" val="374240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BFS</a:t>
            </a:r>
          </a:p>
        </p:txBody>
      </p:sp>
      <p:sp>
        <p:nvSpPr>
          <p:cNvPr id="3" name="Content Placeholder 2"/>
          <p:cNvSpPr>
            <a:spLocks noGrp="1"/>
          </p:cNvSpPr>
          <p:nvPr>
            <p:ph idx="1"/>
          </p:nvPr>
        </p:nvSpPr>
        <p:spPr/>
        <p:txBody>
          <a:bodyPr/>
          <a:lstStyle/>
          <a:p>
            <a:r>
              <a:rPr lang="en-IN" dirty="0"/>
              <a:t>Program</a:t>
            </a:r>
          </a:p>
          <a:p>
            <a:r>
              <a:rPr lang="en-IN" dirty="0">
                <a:hlinkClick r:id="rId2" action="ppaction://hlinkfile"/>
              </a:rPr>
              <a:t>BFS.docx</a:t>
            </a:r>
            <a:endParaRPr lang="en-IN" dirty="0"/>
          </a:p>
        </p:txBody>
      </p:sp>
    </p:spTree>
    <p:extLst>
      <p:ext uri="{BB962C8B-B14F-4D97-AF65-F5344CB8AC3E}">
        <p14:creationId xmlns:p14="http://schemas.microsoft.com/office/powerpoint/2010/main" val="2875702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377</Words>
  <Application>Microsoft Office PowerPoint</Application>
  <PresentationFormat>On-screen Show (4:3)</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Design and Analysis of Algorithms Lab</vt:lpstr>
      <vt:lpstr>Part A</vt:lpstr>
      <vt:lpstr>Breadth first search</vt:lpstr>
      <vt:lpstr>PowerPoint Presentation</vt:lpstr>
      <vt:lpstr>Breadth First Search</vt:lpstr>
      <vt:lpstr>PowerPoint Presentation</vt:lpstr>
      <vt:lpstr>PowerPoint Presentation</vt:lpstr>
      <vt:lpstr>PowerPoint Presentation</vt:lpstr>
      <vt:lpstr>BFS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lab</dc:title>
  <dc:creator>Ins</dc:creator>
  <cp:lastModifiedBy>Sujata Joshi</cp:lastModifiedBy>
  <cp:revision>23</cp:revision>
  <dcterms:created xsi:type="dcterms:W3CDTF">2006-08-16T00:00:00Z</dcterms:created>
  <dcterms:modified xsi:type="dcterms:W3CDTF">2023-05-08T07:00:41Z</dcterms:modified>
</cp:coreProperties>
</file>