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86" r:id="rId3"/>
    <p:sldId id="297" r:id="rId4"/>
    <p:sldId id="427" r:id="rId5"/>
    <p:sldId id="454" r:id="rId6"/>
    <p:sldId id="45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44"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BA1121-0D4E-4F4C-8706-1C5F7FF47900}" type="datetimeFigureOut">
              <a:rPr lang="en-IN" smtClean="0"/>
              <a:t>07-07-2023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FE4024-49EC-465B-B1EA-EB93829398EA}" type="slidenum">
              <a:rPr lang="en-IN" smtClean="0"/>
              <a:t>‹#›</a:t>
            </a:fld>
            <a:endParaRPr lang="en-IN"/>
          </a:p>
        </p:txBody>
      </p:sp>
    </p:spTree>
    <p:extLst>
      <p:ext uri="{BB962C8B-B14F-4D97-AF65-F5344CB8AC3E}">
        <p14:creationId xmlns:p14="http://schemas.microsoft.com/office/powerpoint/2010/main" val="3390134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Design and Analysis of Algorithms Lab</a:t>
            </a:r>
          </a:p>
        </p:txBody>
      </p:sp>
      <p:sp>
        <p:nvSpPr>
          <p:cNvPr id="3" name="Subtitle 2"/>
          <p:cNvSpPr>
            <a:spLocks noGrp="1"/>
          </p:cNvSpPr>
          <p:nvPr>
            <p:ph type="subTitle" idx="1"/>
          </p:nvPr>
        </p:nvSpPr>
        <p:spPr/>
        <p:txBody>
          <a:bodyPr/>
          <a:lstStyle/>
          <a:p>
            <a:r>
              <a:rPr lang="en-IN" b="1" dirty="0" err="1">
                <a:solidFill>
                  <a:srgbClr val="C00000"/>
                </a:solidFill>
              </a:rPr>
              <a:t>Dr.</a:t>
            </a:r>
            <a:r>
              <a:rPr lang="en-IN" b="1" dirty="0">
                <a:solidFill>
                  <a:srgbClr val="C00000"/>
                </a:solidFill>
              </a:rPr>
              <a:t> Sujata Joshi</a:t>
            </a:r>
          </a:p>
        </p:txBody>
      </p:sp>
    </p:spTree>
    <p:extLst>
      <p:ext uri="{BB962C8B-B14F-4D97-AF65-F5344CB8AC3E}">
        <p14:creationId xmlns:p14="http://schemas.microsoft.com/office/powerpoint/2010/main" val="2432202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Part B</a:t>
            </a:r>
          </a:p>
        </p:txBody>
      </p:sp>
      <p:sp>
        <p:nvSpPr>
          <p:cNvPr id="3" name="Content Placeholder 2"/>
          <p:cNvSpPr>
            <a:spLocks noGrp="1"/>
          </p:cNvSpPr>
          <p:nvPr>
            <p:ph idx="1"/>
          </p:nvPr>
        </p:nvSpPr>
        <p:spPr/>
        <p:txBody>
          <a:bodyPr>
            <a:normAutofit fontScale="92500" lnSpcReduction="20000"/>
          </a:bodyPr>
          <a:lstStyle/>
          <a:p>
            <a:r>
              <a:rPr lang="en-US" dirty="0"/>
              <a:t>11</a:t>
            </a:r>
          </a:p>
          <a:p>
            <a:pPr marL="0" indent="0">
              <a:buNone/>
            </a:pPr>
            <a:r>
              <a:rPr lang="en-US" dirty="0"/>
              <a:t>Bangalore Water supply Board responsibility is to distribute water evenly among all the areas in Bangalore city. A new layout has been developed by </a:t>
            </a:r>
            <a:r>
              <a:rPr lang="en-US" dirty="0" err="1"/>
              <a:t>Maxworth</a:t>
            </a:r>
            <a:r>
              <a:rPr lang="en-US" dirty="0"/>
              <a:t> real estate developers. BWSB should connect the water lines to the new layout with minimum cost. The objective is to connect the water pipes so that it reaches all the houses in new layout with minimum cost. Write an algorithm by applying </a:t>
            </a:r>
            <a:r>
              <a:rPr lang="en-US" dirty="0" err="1"/>
              <a:t>Kruskal’s</a:t>
            </a:r>
            <a:r>
              <a:rPr lang="en-US" dirty="0"/>
              <a:t> method to find the minimum spanning tree for the given scenario.</a:t>
            </a:r>
            <a:endParaRPr lang="en-IN" dirty="0"/>
          </a:p>
        </p:txBody>
      </p:sp>
    </p:spTree>
    <p:extLst>
      <p:ext uri="{BB962C8B-B14F-4D97-AF65-F5344CB8AC3E}">
        <p14:creationId xmlns:p14="http://schemas.microsoft.com/office/powerpoint/2010/main" val="2910613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BB70-2B22-5A3C-FB95-837DC6B3A0DF}"/>
              </a:ext>
            </a:extLst>
          </p:cNvPr>
          <p:cNvSpPr>
            <a:spLocks noGrp="1"/>
          </p:cNvSpPr>
          <p:nvPr>
            <p:ph type="title"/>
          </p:nvPr>
        </p:nvSpPr>
        <p:spPr/>
        <p:txBody>
          <a:bodyPr/>
          <a:lstStyle/>
          <a:p>
            <a:r>
              <a:rPr lang="en-IN" dirty="0"/>
              <a:t>Algorithm</a:t>
            </a:r>
          </a:p>
        </p:txBody>
      </p:sp>
      <p:pic>
        <p:nvPicPr>
          <p:cNvPr id="4" name="Picture 2">
            <a:extLst>
              <a:ext uri="{FF2B5EF4-FFF2-40B4-BE49-F238E27FC236}">
                <a16:creationId xmlns:a16="http://schemas.microsoft.com/office/drawing/2014/main" id="{AD272C68-DA16-8D88-71AF-E4DB5A5EBF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676400"/>
            <a:ext cx="8610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984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3124200" cy="228600"/>
          </a:xfrm>
        </p:spPr>
        <p:txBody>
          <a:bodyPr>
            <a:noAutofit/>
          </a:bodyPr>
          <a:lstStyle/>
          <a:p>
            <a:r>
              <a:rPr lang="en-IN" sz="2400" dirty="0"/>
              <a:t>Example</a:t>
            </a:r>
          </a:p>
        </p:txBody>
      </p:sp>
      <p:sp>
        <p:nvSpPr>
          <p:cNvPr id="4" name="Footer Placeholder 3"/>
          <p:cNvSpPr>
            <a:spLocks noGrp="1"/>
          </p:cNvSpPr>
          <p:nvPr>
            <p:ph type="ftr" sz="quarter" idx="11"/>
          </p:nvPr>
        </p:nvSpPr>
        <p:spPr/>
        <p:txBody>
          <a:bodyPr/>
          <a:lstStyle/>
          <a:p>
            <a:r>
              <a:rPr lang="en-US"/>
              <a:t>Dr. Sujata Joshi, Dept of CSE,NMIT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609602"/>
            <a:ext cx="3567545" cy="2083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974192"/>
            <a:ext cx="6934200" cy="4003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0305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Dr. Sujata Joshi, Dept of CSE,NMIT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4799"/>
            <a:ext cx="8534400" cy="6172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2075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Cost of spanning tree = </a:t>
            </a:r>
          </a:p>
          <a:p>
            <a:r>
              <a:rPr lang="en-IN" dirty="0" err="1"/>
              <a:t>ab+bc+bf+df+ef</a:t>
            </a:r>
            <a:r>
              <a:rPr lang="en-IN" dirty="0"/>
              <a:t>=3+1+4+5+2=15</a:t>
            </a:r>
          </a:p>
        </p:txBody>
      </p:sp>
      <p:sp>
        <p:nvSpPr>
          <p:cNvPr id="4" name="Footer Placeholder 3"/>
          <p:cNvSpPr>
            <a:spLocks noGrp="1"/>
          </p:cNvSpPr>
          <p:nvPr>
            <p:ph type="ftr" sz="quarter" idx="11"/>
          </p:nvPr>
        </p:nvSpPr>
        <p:spPr/>
        <p:txBody>
          <a:bodyPr/>
          <a:lstStyle/>
          <a:p>
            <a:r>
              <a:rPr lang="en-US"/>
              <a:t>Dr. Sujata Joshi, Dept of CSE,NMIT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Oval 5"/>
          <p:cNvSpPr/>
          <p:nvPr/>
        </p:nvSpPr>
        <p:spPr>
          <a:xfrm>
            <a:off x="6503978" y="2944977"/>
            <a:ext cx="685800" cy="47069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b</a:t>
            </a:r>
          </a:p>
        </p:txBody>
      </p:sp>
      <p:sp>
        <p:nvSpPr>
          <p:cNvPr id="7" name="Oval 6"/>
          <p:cNvSpPr/>
          <p:nvPr/>
        </p:nvSpPr>
        <p:spPr>
          <a:xfrm>
            <a:off x="7673535" y="2948069"/>
            <a:ext cx="685800" cy="47069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c</a:t>
            </a:r>
          </a:p>
        </p:txBody>
      </p:sp>
      <p:cxnSp>
        <p:nvCxnSpPr>
          <p:cNvPr id="8" name="Straight Connector 7"/>
          <p:cNvCxnSpPr>
            <a:endCxn id="7" idx="2"/>
          </p:cNvCxnSpPr>
          <p:nvPr/>
        </p:nvCxnSpPr>
        <p:spPr>
          <a:xfrm>
            <a:off x="7199030" y="3180121"/>
            <a:ext cx="474505" cy="32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264832" y="2732853"/>
            <a:ext cx="342900" cy="381000"/>
          </a:xfrm>
          <a:prstGeom prst="rect">
            <a:avLst/>
          </a:prstGeom>
          <a:noFill/>
        </p:spPr>
        <p:txBody>
          <a:bodyPr wrap="square" rtlCol="0">
            <a:spAutoFit/>
          </a:bodyPr>
          <a:lstStyle/>
          <a:p>
            <a:r>
              <a:rPr lang="en-IN" dirty="0"/>
              <a:t>1</a:t>
            </a:r>
          </a:p>
        </p:txBody>
      </p:sp>
      <p:sp>
        <p:nvSpPr>
          <p:cNvPr id="10" name="Oval 9"/>
          <p:cNvSpPr/>
          <p:nvPr/>
        </p:nvSpPr>
        <p:spPr>
          <a:xfrm>
            <a:off x="7146704" y="3568611"/>
            <a:ext cx="685800" cy="47069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f</a:t>
            </a:r>
          </a:p>
        </p:txBody>
      </p:sp>
      <p:sp>
        <p:nvSpPr>
          <p:cNvPr id="11" name="Oval 10"/>
          <p:cNvSpPr/>
          <p:nvPr/>
        </p:nvSpPr>
        <p:spPr>
          <a:xfrm>
            <a:off x="7172466" y="4407741"/>
            <a:ext cx="685800" cy="47069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e</a:t>
            </a:r>
          </a:p>
        </p:txBody>
      </p:sp>
      <p:cxnSp>
        <p:nvCxnSpPr>
          <p:cNvPr id="12" name="Straight Connector 11"/>
          <p:cNvCxnSpPr/>
          <p:nvPr/>
        </p:nvCxnSpPr>
        <p:spPr>
          <a:xfrm flipH="1" flipV="1">
            <a:off x="7485212" y="4039310"/>
            <a:ext cx="30154" cy="33361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3275" y="4041107"/>
            <a:ext cx="342900" cy="381000"/>
          </a:xfrm>
          <a:prstGeom prst="rect">
            <a:avLst/>
          </a:prstGeom>
          <a:noFill/>
        </p:spPr>
        <p:txBody>
          <a:bodyPr wrap="square" rtlCol="0">
            <a:spAutoFit/>
          </a:bodyPr>
          <a:lstStyle/>
          <a:p>
            <a:r>
              <a:rPr lang="en-IN" dirty="0"/>
              <a:t>2</a:t>
            </a:r>
          </a:p>
        </p:txBody>
      </p:sp>
      <p:sp>
        <p:nvSpPr>
          <p:cNvPr id="14" name="Oval 13"/>
          <p:cNvSpPr/>
          <p:nvPr/>
        </p:nvSpPr>
        <p:spPr>
          <a:xfrm>
            <a:off x="5677321" y="3591308"/>
            <a:ext cx="685800" cy="47069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a</a:t>
            </a:r>
          </a:p>
        </p:txBody>
      </p:sp>
      <p:cxnSp>
        <p:nvCxnSpPr>
          <p:cNvPr id="15" name="Straight Connector 14"/>
          <p:cNvCxnSpPr/>
          <p:nvPr/>
        </p:nvCxnSpPr>
        <p:spPr>
          <a:xfrm flipV="1">
            <a:off x="6149619" y="3266100"/>
            <a:ext cx="427004" cy="3252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0" idx="1"/>
          </p:cNvCxnSpPr>
          <p:nvPr/>
        </p:nvCxnSpPr>
        <p:spPr>
          <a:xfrm>
            <a:off x="7025784" y="3417905"/>
            <a:ext cx="221353" cy="2196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189778" y="3317458"/>
            <a:ext cx="342900" cy="381000"/>
          </a:xfrm>
          <a:prstGeom prst="rect">
            <a:avLst/>
          </a:prstGeom>
          <a:noFill/>
        </p:spPr>
        <p:txBody>
          <a:bodyPr wrap="square" rtlCol="0">
            <a:spAutoFit/>
          </a:bodyPr>
          <a:lstStyle/>
          <a:p>
            <a:r>
              <a:rPr lang="en-IN" dirty="0"/>
              <a:t>4</a:t>
            </a:r>
          </a:p>
        </p:txBody>
      </p:sp>
      <p:sp>
        <p:nvSpPr>
          <p:cNvPr id="18" name="TextBox 17"/>
          <p:cNvSpPr txBox="1"/>
          <p:nvPr/>
        </p:nvSpPr>
        <p:spPr>
          <a:xfrm>
            <a:off x="5977114" y="3047704"/>
            <a:ext cx="342900" cy="381000"/>
          </a:xfrm>
          <a:prstGeom prst="rect">
            <a:avLst/>
          </a:prstGeom>
          <a:noFill/>
        </p:spPr>
        <p:txBody>
          <a:bodyPr wrap="square" rtlCol="0">
            <a:spAutoFit/>
          </a:bodyPr>
          <a:lstStyle/>
          <a:p>
            <a:r>
              <a:rPr lang="en-IN" dirty="0"/>
              <a:t>3</a:t>
            </a:r>
          </a:p>
        </p:txBody>
      </p:sp>
      <p:sp>
        <p:nvSpPr>
          <p:cNvPr id="19" name="Oval 18"/>
          <p:cNvSpPr/>
          <p:nvPr/>
        </p:nvSpPr>
        <p:spPr>
          <a:xfrm>
            <a:off x="8359335" y="3593759"/>
            <a:ext cx="685800" cy="47069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d</a:t>
            </a:r>
          </a:p>
        </p:txBody>
      </p:sp>
      <p:cxnSp>
        <p:nvCxnSpPr>
          <p:cNvPr id="20" name="Straight Connector 19"/>
          <p:cNvCxnSpPr/>
          <p:nvPr/>
        </p:nvCxnSpPr>
        <p:spPr>
          <a:xfrm flipV="1">
            <a:off x="7784818" y="3829108"/>
            <a:ext cx="669471" cy="691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016435" y="3507958"/>
            <a:ext cx="342900" cy="381000"/>
          </a:xfrm>
          <a:prstGeom prst="rect">
            <a:avLst/>
          </a:prstGeom>
          <a:noFill/>
        </p:spPr>
        <p:txBody>
          <a:bodyPr wrap="square" rtlCol="0">
            <a:spAutoFit/>
          </a:bodyPr>
          <a:lstStyle/>
          <a:p>
            <a:r>
              <a:rPr lang="en-IN" dirty="0"/>
              <a:t>5</a:t>
            </a:r>
          </a:p>
        </p:txBody>
      </p:sp>
    </p:spTree>
    <p:extLst>
      <p:ext uri="{BB962C8B-B14F-4D97-AF65-F5344CB8AC3E}">
        <p14:creationId xmlns:p14="http://schemas.microsoft.com/office/powerpoint/2010/main" val="774874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TotalTime>
  <Words>159</Words>
  <Application>Microsoft Office PowerPoint</Application>
  <PresentationFormat>On-screen Show (4:3)</PresentationFormat>
  <Paragraphs>26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Design and Analysis of Algorithms Lab</vt:lpstr>
      <vt:lpstr>Part B</vt:lpstr>
      <vt:lpstr>Algorithm</vt:lpstr>
      <vt:lpstr>Example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 lab</dc:title>
  <dc:creator>Ins</dc:creator>
  <cp:lastModifiedBy>Sujata Joshi</cp:lastModifiedBy>
  <cp:revision>55</cp:revision>
  <dcterms:created xsi:type="dcterms:W3CDTF">2006-08-16T00:00:00Z</dcterms:created>
  <dcterms:modified xsi:type="dcterms:W3CDTF">2023-07-07T10:02:22Z</dcterms:modified>
</cp:coreProperties>
</file>