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6" r:id="rId3"/>
    <p:sldId id="292" r:id="rId4"/>
    <p:sldId id="29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0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A1121-0D4E-4F4C-8706-1C5F7FF479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E4024-49EC-465B-B1EA-EB9382939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3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and Analysis of Algorithms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C00000"/>
                </a:solidFill>
              </a:rPr>
              <a:t>Dr.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Sujata</a:t>
            </a:r>
            <a:r>
              <a:rPr lang="en-IN" b="1" dirty="0">
                <a:solidFill>
                  <a:srgbClr val="C00000"/>
                </a:solidFill>
              </a:rPr>
              <a:t> Joshi</a:t>
            </a:r>
          </a:p>
          <a:p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0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12</a:t>
            </a:r>
          </a:p>
          <a:p>
            <a:pPr marL="0" indent="0">
              <a:buNone/>
            </a:pPr>
            <a:r>
              <a:rPr lang="en-US" dirty="0"/>
              <a:t>Consider the </a:t>
            </a:r>
            <a:r>
              <a:rPr lang="en-US" i="1" dirty="0"/>
              <a:t>n</a:t>
            </a:r>
            <a:r>
              <a:rPr lang="en-US" dirty="0"/>
              <a:t>-queens puzzle in which the goal is to place </a:t>
            </a:r>
            <a:r>
              <a:rPr lang="en-US" i="1" dirty="0"/>
              <a:t>N</a:t>
            </a:r>
            <a:r>
              <a:rPr lang="en-US" dirty="0"/>
              <a:t> queens on an </a:t>
            </a:r>
            <a:r>
              <a:rPr lang="en-US" i="1" dirty="0"/>
              <a:t>N</a:t>
            </a:r>
            <a:r>
              <a:rPr lang="en-US" dirty="0"/>
              <a:t>×</a:t>
            </a:r>
            <a:r>
              <a:rPr lang="en-US" i="1" dirty="0"/>
              <a:t>N</a:t>
            </a:r>
            <a:r>
              <a:rPr lang="en-US" dirty="0"/>
              <a:t> chessboard such that no two queens attack each other. A queen can attack horizontally, vertically, or diagonally. Given an integer </a:t>
            </a:r>
            <a:r>
              <a:rPr lang="en-US" i="1" dirty="0"/>
              <a:t>N</a:t>
            </a:r>
            <a:r>
              <a:rPr lang="en-US" dirty="0"/>
              <a:t>, return all distinct solutions to the </a:t>
            </a:r>
            <a:r>
              <a:rPr lang="en-US" i="1" dirty="0"/>
              <a:t>N</a:t>
            </a:r>
            <a:r>
              <a:rPr lang="en-US" dirty="0"/>
              <a:t>-queens puzzle. Note: Use Backtracking technique.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61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607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Backtracking is a more intelligent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variation.The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principal idea is to construct solutions one component at a time and evaluate such partially constructed candidates as follows. If a partially constructed solution can be de-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veloped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further without violating the problem’s constraints, it is done by taking the first remaining legitimate option for the next component. If there is no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legiti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-mate option for the next component, no alternatives for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remaining component need to be considered. In this case, the algorithm backtracks to replace the last component of the partially constructed solution with its next option.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n-queens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 problem is to place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queens on an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chessboard so that no two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queens attack each other by being in the same row or in the same column or on the same diagonal. For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problem has a trivial solution, and it is easy to see that there is no solution for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2 and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3.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8FAB-96A9-3D14-0F88-DFD207B6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6806-DDEF-A18A-38E2-22F7E83F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Initialize an empty chessboard of size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NxN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Start with the leftmost column and place a queen in the first row of that column.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Move to the next column and place a queen in the first row of that column.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Repeat step 3 until either all N queens have been placed or it is impossible to place a queen in the current column without violating the rules of the problem.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If all N queens have been placed, print the solution.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If it is not possible to place a queen in the current column without violating the rules of the problem, backtrack to the previous column.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Remove the queen from the previous column and move it down one row.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Repeat steps 4-7 until all possible configurations have been tried.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47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386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Nunito</vt:lpstr>
      <vt:lpstr>Times New Roman</vt:lpstr>
      <vt:lpstr>Office Theme</vt:lpstr>
      <vt:lpstr>Design and Analysis of Algorithms Lab</vt:lpstr>
      <vt:lpstr>Part B</vt:lpstr>
      <vt:lpstr>PowerPoint Presentation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DAA lab</dc:title>
  <dc:creator>Ins</dc:creator>
  <cp:lastModifiedBy>Sujata Joshi</cp:lastModifiedBy>
  <cp:revision>53</cp:revision>
  <dcterms:created xsi:type="dcterms:W3CDTF">2006-08-16T00:00:00Z</dcterms:created>
  <dcterms:modified xsi:type="dcterms:W3CDTF">2023-07-07T10:08:38Z</dcterms:modified>
</cp:coreProperties>
</file>