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1" r:id="rId4"/>
    <p:sldId id="272" r:id="rId5"/>
    <p:sldId id="262" r:id="rId6"/>
    <p:sldId id="270" r:id="rId7"/>
    <p:sldId id="274" r:id="rId8"/>
    <p:sldId id="27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A1121-0D4E-4F4C-8706-1C5F7FF47900}" type="datetimeFigureOut">
              <a:rPr lang="en-IN" smtClean="0"/>
              <a:t>08-05-2023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E4024-49EC-465B-B1EA-EB9382939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13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DFS.doc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Design and Analysis of Algorithms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C00000"/>
                </a:solidFill>
              </a:rPr>
              <a:t>Dr.</a:t>
            </a:r>
            <a:r>
              <a:rPr lang="en-IN" b="1" dirty="0">
                <a:solidFill>
                  <a:srgbClr val="C00000"/>
                </a:solidFill>
              </a:rPr>
              <a:t> Sujata Joshi</a:t>
            </a:r>
          </a:p>
        </p:txBody>
      </p:sp>
    </p:spTree>
    <p:extLst>
      <p:ext uri="{BB962C8B-B14F-4D97-AF65-F5344CB8AC3E}">
        <p14:creationId xmlns:p14="http://schemas.microsoft.com/office/powerpoint/2010/main" val="243220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Part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US" dirty="0"/>
              <a:t>2. An </a:t>
            </a:r>
            <a:r>
              <a:rPr lang="en-US" b="1" dirty="0"/>
              <a:t>island</a:t>
            </a:r>
            <a:r>
              <a:rPr lang="en-US" dirty="0"/>
              <a:t> is surrounded by water and is formed by connecting adjacent lands horizontally or vertically. You may assume all four edges of the grid are all surrounded by water. Given an m x n 2D binary grid  which represents a map of '1's (land) and '0's (water), return </a:t>
            </a:r>
            <a:r>
              <a:rPr lang="en-US" i="1" dirty="0"/>
              <a:t>the number of islands</a:t>
            </a:r>
            <a:r>
              <a:rPr lang="en-US" dirty="0"/>
              <a:t> using DFS algorithm. Design and develop a program in C to print all the lands reachable from a given starting land in a digraph by using DFS method. Repeat the experiment for different values of n  and plot a graph of the time taken versus n(n=no of nodes)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94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IN" dirty="0"/>
              <a:t>Depth first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6096000"/>
          </a:xfrm>
        </p:spPr>
        <p:txBody>
          <a:bodyPr>
            <a:noAutofit/>
          </a:bodyPr>
          <a:lstStyle/>
          <a:p>
            <a:r>
              <a:rPr lang="en-IN" sz="2700" dirty="0">
                <a:latin typeface="Times New Roman" pitchFamily="18" charset="0"/>
                <a:cs typeface="Times New Roman" pitchFamily="18" charset="0"/>
              </a:rPr>
              <a:t>Depth-first search starts a graph’s traversal at an arbitrary vertex by marking it as visited. </a:t>
            </a:r>
          </a:p>
          <a:p>
            <a:r>
              <a:rPr lang="en-IN" sz="2700" dirty="0">
                <a:latin typeface="Times New Roman" pitchFamily="18" charset="0"/>
                <a:cs typeface="Times New Roman" pitchFamily="18" charset="0"/>
              </a:rPr>
              <a:t>On each iteration, the algorithm proceeds to an unvisited vertex that is adjacent to the one it is currently in. </a:t>
            </a:r>
          </a:p>
          <a:p>
            <a:r>
              <a:rPr lang="en-IN" sz="2700" dirty="0">
                <a:latin typeface="Times New Roman" pitchFamily="18" charset="0"/>
                <a:cs typeface="Times New Roman" pitchFamily="18" charset="0"/>
              </a:rPr>
              <a:t>This process continues until a dead end—a vertex with no adjacent unvisited vertices— is encountered. At a dead end, the algorithm backs up one edge to the vertex it came from and tries to continue visiting unvisited vertices from there. </a:t>
            </a:r>
          </a:p>
          <a:p>
            <a:r>
              <a:rPr lang="en-IN" sz="2700" dirty="0">
                <a:latin typeface="Times New Roman" pitchFamily="18" charset="0"/>
                <a:cs typeface="Times New Roman" pitchFamily="18" charset="0"/>
              </a:rPr>
              <a:t>The algorithm eventually halts after backing up to the starting vertex, with the latter being a dead end. By then, all the vertices in the same connected component as the starting vertex have been visited. </a:t>
            </a:r>
          </a:p>
        </p:txBody>
      </p:sp>
    </p:spTree>
    <p:extLst>
      <p:ext uri="{BB962C8B-B14F-4D97-AF65-F5344CB8AC3E}">
        <p14:creationId xmlns:p14="http://schemas.microsoft.com/office/powerpoint/2010/main" val="408432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If unvisited vertices still remain, the depth-first search must be restarted at any one of them.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It is convenient to use a stack to trace the operation of depth-first search. </a:t>
            </a:r>
          </a:p>
          <a:p>
            <a:pPr algn="just"/>
            <a:r>
              <a:rPr lang="en-IN" dirty="0">
                <a:latin typeface="Times New Roman" pitchFamily="18" charset="0"/>
                <a:cs typeface="Times New Roman" pitchFamily="18" charset="0"/>
              </a:rPr>
              <a:t>We push a vertex onto the stack when the vertex is reached for the first time (i.e., the visit of the vertex starts), and we pop a vertex off the stack when it becomes a dead end (i.e., the visit of the vertex ends).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92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608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IN" dirty="0"/>
              <a:t>Depth First Search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08" y="762000"/>
            <a:ext cx="7781925" cy="3296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08" y="4058103"/>
            <a:ext cx="7383992" cy="278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002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5458557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65238" y="4454098"/>
            <a:ext cx="8238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Nodes : </a:t>
            </a:r>
            <a:r>
              <a:rPr lang="en-IN" sz="2800" dirty="0" err="1"/>
              <a:t>a,c,d,f,b,e</a:t>
            </a:r>
            <a:r>
              <a:rPr lang="en-IN" sz="2800" dirty="0"/>
              <a:t>    </a:t>
            </a:r>
            <a:r>
              <a:rPr lang="en-IN" sz="2800" dirty="0" err="1"/>
              <a:t>g.h,i,j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889819" y="5105400"/>
            <a:ext cx="7938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Edges : ac, cd, </a:t>
            </a:r>
            <a:r>
              <a:rPr lang="en-IN" sz="2800" dirty="0" err="1"/>
              <a:t>cf</a:t>
            </a:r>
            <a:r>
              <a:rPr lang="en-IN" sz="2800" dirty="0"/>
              <a:t>, </a:t>
            </a:r>
            <a:r>
              <a:rPr lang="en-IN" sz="2800" dirty="0" err="1"/>
              <a:t>fb</a:t>
            </a:r>
            <a:r>
              <a:rPr lang="en-IN" sz="2800" dirty="0"/>
              <a:t>, be      </a:t>
            </a:r>
            <a:r>
              <a:rPr lang="en-IN" sz="2800" dirty="0" err="1"/>
              <a:t>gh</a:t>
            </a:r>
            <a:r>
              <a:rPr lang="en-IN" sz="2800" dirty="0"/>
              <a:t>, hi, </a:t>
            </a:r>
            <a:r>
              <a:rPr lang="en-IN" sz="2800" dirty="0" err="1"/>
              <a:t>ij</a:t>
            </a:r>
            <a:endParaRPr lang="en-IN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2133600" y="3930878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DFS traversal</a:t>
            </a:r>
          </a:p>
        </p:txBody>
      </p:sp>
    </p:spTree>
    <p:extLst>
      <p:ext uri="{BB962C8B-B14F-4D97-AF65-F5344CB8AC3E}">
        <p14:creationId xmlns:p14="http://schemas.microsoft.com/office/powerpoint/2010/main" val="4665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351" y="381000"/>
            <a:ext cx="6458989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3200400"/>
            <a:ext cx="8496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DFS Traversal -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3972580"/>
            <a:ext cx="404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Nodes visited: </a:t>
            </a:r>
            <a:r>
              <a:rPr lang="en-IN" sz="2800" dirty="0" err="1"/>
              <a:t>a,b,d,f,c,g,e</a:t>
            </a:r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5105400"/>
            <a:ext cx="4948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Path traversed :</a:t>
            </a:r>
            <a:r>
              <a:rPr lang="en-IN" sz="2800" dirty="0" err="1"/>
              <a:t>ab</a:t>
            </a:r>
            <a:r>
              <a:rPr lang="en-IN" sz="2800" dirty="0"/>
              <a:t>, </a:t>
            </a:r>
            <a:r>
              <a:rPr lang="en-IN" sz="2800" dirty="0" err="1"/>
              <a:t>bf,fd,ac,cg,ge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5163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Program</a:t>
            </a:r>
          </a:p>
          <a:p>
            <a:r>
              <a:rPr lang="en-IN">
                <a:hlinkClick r:id="rId2" action="ppaction://hlinkfile"/>
              </a:rPr>
              <a:t>DFS.docx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70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420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Design and Analysis of Algorithms Lab</vt:lpstr>
      <vt:lpstr>Part A</vt:lpstr>
      <vt:lpstr>Depth first search</vt:lpstr>
      <vt:lpstr>PowerPoint Presentation</vt:lpstr>
      <vt:lpstr>Depth First Search</vt:lpstr>
      <vt:lpstr>PowerPoint Presentation</vt:lpstr>
      <vt:lpstr>PowerPoint Presentation</vt:lpstr>
      <vt:lpstr>DFS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DAA lab</dc:title>
  <dc:creator>Ins</dc:creator>
  <cp:lastModifiedBy>Sujata Joshi</cp:lastModifiedBy>
  <cp:revision>28</cp:revision>
  <dcterms:created xsi:type="dcterms:W3CDTF">2006-08-16T00:00:00Z</dcterms:created>
  <dcterms:modified xsi:type="dcterms:W3CDTF">2023-05-08T07:01:36Z</dcterms:modified>
</cp:coreProperties>
</file>