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Sujata</a:t>
            </a:r>
            <a:r>
              <a:rPr lang="en-IN" b="1" dirty="0">
                <a:solidFill>
                  <a:srgbClr val="C00000"/>
                </a:solidFill>
              </a:rPr>
              <a:t> Joshi</a:t>
            </a: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3.  “</a:t>
            </a:r>
            <a:r>
              <a:rPr lang="en-IN" dirty="0" err="1"/>
              <a:t>Digishop</a:t>
            </a:r>
            <a:r>
              <a:rPr lang="en-IN" dirty="0"/>
              <a:t>” a online shopping website needs to keep track of the product availability based on the product ID. Design a program in C to read the product ID provided by the customer and search for it’s availability by using </a:t>
            </a:r>
            <a:r>
              <a:rPr lang="en-IN" b="1" dirty="0"/>
              <a:t>Binary search method . Determine the time required to search for the product.</a:t>
            </a:r>
            <a:r>
              <a:rPr lang="en-IN" dirty="0"/>
              <a:t> Repeat the experiment for different values of n and plot a graph of the time taken versus n.(n=no of elements). 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ALGORITHM </a:t>
            </a:r>
            <a:r>
              <a:rPr lang="en-IN" i="1" dirty="0" err="1"/>
              <a:t>BinarySearch</a:t>
            </a:r>
            <a:r>
              <a:rPr lang="en-IN" i="1" dirty="0"/>
              <a:t>(A</a:t>
            </a:r>
            <a:r>
              <a:rPr lang="en-IN" dirty="0"/>
              <a:t>[0</a:t>
            </a:r>
            <a:r>
              <a:rPr lang="en-IN" i="1" dirty="0"/>
              <a:t>..n </a:t>
            </a:r>
            <a:r>
              <a:rPr lang="en-IN" dirty="0"/>
              <a:t>− 1]</a:t>
            </a:r>
            <a:r>
              <a:rPr lang="en-IN" i="1" dirty="0"/>
              <a:t>, K)</a:t>
            </a:r>
          </a:p>
          <a:p>
            <a:pPr marL="0" indent="0">
              <a:buNone/>
            </a:pPr>
            <a:r>
              <a:rPr lang="en-IN" dirty="0"/>
              <a:t>//Implements </a:t>
            </a:r>
            <a:r>
              <a:rPr lang="en-IN" dirty="0" err="1"/>
              <a:t>nonrecursive</a:t>
            </a:r>
            <a:r>
              <a:rPr lang="en-IN" dirty="0"/>
              <a:t> binary search</a:t>
            </a:r>
          </a:p>
          <a:p>
            <a:pPr marL="0" indent="0">
              <a:buNone/>
            </a:pPr>
            <a:r>
              <a:rPr lang="en-IN" dirty="0"/>
              <a:t>//Input: An array </a:t>
            </a:r>
            <a:r>
              <a:rPr lang="en-IN" i="1" dirty="0"/>
              <a:t>A</a:t>
            </a:r>
            <a:r>
              <a:rPr lang="en-IN" dirty="0"/>
              <a:t>[0</a:t>
            </a:r>
            <a:r>
              <a:rPr lang="en-IN" i="1" dirty="0"/>
              <a:t>..n </a:t>
            </a:r>
            <a:r>
              <a:rPr lang="en-IN" dirty="0"/>
              <a:t>− 1] sorted in ascending order and</a:t>
            </a:r>
          </a:p>
          <a:p>
            <a:pPr marL="0" indent="0">
              <a:buNone/>
            </a:pPr>
            <a:r>
              <a:rPr lang="en-IN" dirty="0"/>
              <a:t>// a search key </a:t>
            </a:r>
            <a:r>
              <a:rPr lang="en-IN" i="1" dirty="0"/>
              <a:t>K</a:t>
            </a:r>
          </a:p>
          <a:p>
            <a:pPr marL="0" indent="0">
              <a:buNone/>
            </a:pPr>
            <a:r>
              <a:rPr lang="en-IN" dirty="0"/>
              <a:t>//Output: An index of the array’s element that is equal to </a:t>
            </a:r>
            <a:r>
              <a:rPr lang="en-IN" i="1" dirty="0"/>
              <a:t>K</a:t>
            </a:r>
          </a:p>
          <a:p>
            <a:pPr marL="0" indent="0">
              <a:buNone/>
            </a:pPr>
            <a:r>
              <a:rPr lang="en-IN" dirty="0"/>
              <a:t>// or −1 if there is no such element</a:t>
            </a:r>
          </a:p>
          <a:p>
            <a:pPr marL="0" indent="0">
              <a:buNone/>
            </a:pPr>
            <a:r>
              <a:rPr lang="pt-BR" i="1" dirty="0"/>
              <a:t>l</a:t>
            </a:r>
            <a:r>
              <a:rPr lang="pt-BR" dirty="0"/>
              <a:t>←0; </a:t>
            </a:r>
            <a:r>
              <a:rPr lang="pt-BR" i="1" dirty="0"/>
              <a:t>r </a:t>
            </a:r>
            <a:r>
              <a:rPr lang="pt-BR" dirty="0"/>
              <a:t>←</a:t>
            </a:r>
            <a:r>
              <a:rPr lang="pt-BR" i="1" dirty="0"/>
              <a:t>n </a:t>
            </a:r>
            <a:r>
              <a:rPr lang="pt-BR" dirty="0"/>
              <a:t>− 1</a:t>
            </a:r>
          </a:p>
          <a:p>
            <a:pPr marL="0" indent="0">
              <a:buNone/>
            </a:pPr>
            <a:r>
              <a:rPr lang="en-IN" b="1" dirty="0"/>
              <a:t>while </a:t>
            </a:r>
            <a:r>
              <a:rPr lang="en-IN" i="1" dirty="0"/>
              <a:t>l </a:t>
            </a:r>
            <a:r>
              <a:rPr lang="en-IN" dirty="0"/>
              <a:t>≤ </a:t>
            </a:r>
            <a:r>
              <a:rPr lang="en-IN" i="1" dirty="0"/>
              <a:t>r </a:t>
            </a:r>
            <a:r>
              <a:rPr lang="en-IN" b="1" dirty="0"/>
              <a:t>do</a:t>
            </a:r>
          </a:p>
          <a:p>
            <a:pPr marL="0" indent="0">
              <a:buNone/>
            </a:pPr>
            <a:r>
              <a:rPr lang="en-IN" i="1" dirty="0"/>
              <a:t>	m</a:t>
            </a:r>
            <a:r>
              <a:rPr lang="en-IN" dirty="0"/>
              <a:t>←</a:t>
            </a:r>
            <a:r>
              <a:rPr lang="en-IN" i="1" dirty="0"/>
              <a:t>(l </a:t>
            </a:r>
            <a:r>
              <a:rPr lang="en-IN" dirty="0"/>
              <a:t>+ </a:t>
            </a:r>
            <a:r>
              <a:rPr lang="en-IN" i="1" dirty="0"/>
              <a:t>r)/</a:t>
            </a: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b="1" dirty="0"/>
              <a:t>	if </a:t>
            </a:r>
            <a:r>
              <a:rPr lang="en-IN" i="1" dirty="0"/>
              <a:t>K </a:t>
            </a:r>
            <a:r>
              <a:rPr lang="en-IN" dirty="0"/>
              <a:t>= </a:t>
            </a:r>
            <a:r>
              <a:rPr lang="en-IN" i="1" dirty="0"/>
              <a:t>A</a:t>
            </a:r>
            <a:r>
              <a:rPr lang="en-IN" dirty="0"/>
              <a:t>[</a:t>
            </a:r>
            <a:r>
              <a:rPr lang="en-IN" i="1" dirty="0"/>
              <a:t>m</a:t>
            </a:r>
            <a:r>
              <a:rPr lang="en-IN" dirty="0"/>
              <a:t>] </a:t>
            </a:r>
          </a:p>
          <a:p>
            <a:pPr marL="0" indent="0">
              <a:buNone/>
            </a:pPr>
            <a:r>
              <a:rPr lang="en-IN" b="1" dirty="0"/>
              <a:t>		return </a:t>
            </a:r>
            <a:r>
              <a:rPr lang="en-IN" i="1" dirty="0"/>
              <a:t>m</a:t>
            </a:r>
          </a:p>
          <a:p>
            <a:pPr marL="0" indent="0">
              <a:buNone/>
            </a:pPr>
            <a:r>
              <a:rPr lang="pt-BR" b="1" dirty="0"/>
              <a:t>	else if</a:t>
            </a:r>
            <a:r>
              <a:rPr lang="pt-BR" i="1" dirty="0"/>
              <a:t>K &lt;A</a:t>
            </a:r>
            <a:r>
              <a:rPr lang="pt-BR" dirty="0"/>
              <a:t>[</a:t>
            </a:r>
            <a:r>
              <a:rPr lang="pt-BR" i="1" dirty="0"/>
              <a:t>m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i="1" dirty="0"/>
              <a:t>r </a:t>
            </a:r>
            <a:r>
              <a:rPr lang="pt-BR" dirty="0"/>
              <a:t>←</a:t>
            </a:r>
            <a:r>
              <a:rPr lang="pt-BR" i="1" dirty="0"/>
              <a:t>m </a:t>
            </a:r>
            <a:r>
              <a:rPr lang="pt-BR" dirty="0"/>
              <a:t>− 1</a:t>
            </a:r>
          </a:p>
          <a:p>
            <a:pPr marL="0" indent="0">
              <a:buNone/>
            </a:pPr>
            <a:r>
              <a:rPr lang="en-IN" b="1" dirty="0"/>
              <a:t>	else</a:t>
            </a:r>
          </a:p>
          <a:p>
            <a:pPr marL="0" indent="0">
              <a:buNone/>
            </a:pPr>
            <a:r>
              <a:rPr lang="en-IN" b="1" dirty="0"/>
              <a:t>		 </a:t>
            </a:r>
            <a:r>
              <a:rPr lang="en-IN" i="1" dirty="0" err="1"/>
              <a:t>l</a:t>
            </a:r>
            <a:r>
              <a:rPr lang="en-IN" dirty="0" err="1"/>
              <a:t>←</a:t>
            </a:r>
            <a:r>
              <a:rPr lang="en-IN" i="1" dirty="0" err="1"/>
              <a:t>m</a:t>
            </a:r>
            <a:r>
              <a:rPr lang="en-IN" i="1" dirty="0"/>
              <a:t> </a:t>
            </a:r>
            <a:r>
              <a:rPr lang="en-IN" dirty="0"/>
              <a:t>+ 1</a:t>
            </a:r>
          </a:p>
          <a:p>
            <a:pPr marL="0" indent="0">
              <a:buNone/>
            </a:pPr>
            <a:r>
              <a:rPr lang="en-IN" b="1" dirty="0"/>
              <a:t>return </a:t>
            </a:r>
            <a:r>
              <a:rPr lang="en-IN" dirty="0"/>
              <a:t>−1</a:t>
            </a:r>
          </a:p>
        </p:txBody>
      </p:sp>
    </p:spTree>
    <p:extLst>
      <p:ext uri="{BB962C8B-B14F-4D97-AF65-F5344CB8AC3E}">
        <p14:creationId xmlns:p14="http://schemas.microsoft.com/office/powerpoint/2010/main" val="394002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Binary search-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0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Design and Analysis of Algorithms Lab</vt:lpstr>
      <vt:lpstr>Part A</vt:lpstr>
      <vt:lpstr>Binary search</vt:lpstr>
      <vt:lpstr>Binary search-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15</cp:revision>
  <dcterms:created xsi:type="dcterms:W3CDTF">2006-08-16T00:00:00Z</dcterms:created>
  <dcterms:modified xsi:type="dcterms:W3CDTF">2023-05-12T04:18:19Z</dcterms:modified>
</cp:coreProperties>
</file>