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7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1121-0D4E-4F4C-8706-1C5F7FF47900}" type="datetimeFigureOut">
              <a:rPr lang="en-IN" smtClean="0"/>
              <a:t>08-05-2023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E4024-49EC-465B-B1EA-EB93829398EA}" type="slidenum">
              <a:rPr lang="en-IN" smtClean="0"/>
              <a:t>‹#›</a:t>
            </a:fld>
            <a:endParaRPr lang="en-IN"/>
          </a:p>
        </p:txBody>
      </p:sp>
    </p:spTree>
    <p:extLst>
      <p:ext uri="{BB962C8B-B14F-4D97-AF65-F5344CB8AC3E}">
        <p14:creationId xmlns:p14="http://schemas.microsoft.com/office/powerpoint/2010/main" val="33901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 and Analysis of Algorithms Lab</a:t>
            </a:r>
          </a:p>
        </p:txBody>
      </p:sp>
      <p:sp>
        <p:nvSpPr>
          <p:cNvPr id="3" name="Subtitle 2"/>
          <p:cNvSpPr>
            <a:spLocks noGrp="1"/>
          </p:cNvSpPr>
          <p:nvPr>
            <p:ph type="subTitle" idx="1"/>
          </p:nvPr>
        </p:nvSpPr>
        <p:spPr/>
        <p:txBody>
          <a:bodyPr/>
          <a:lstStyle/>
          <a:p>
            <a:r>
              <a:rPr lang="en-IN" b="1" dirty="0" err="1">
                <a:solidFill>
                  <a:srgbClr val="C00000"/>
                </a:solidFill>
              </a:rPr>
              <a:t>Dr.</a:t>
            </a:r>
            <a:r>
              <a:rPr lang="en-IN" b="1" dirty="0">
                <a:solidFill>
                  <a:srgbClr val="C00000"/>
                </a:solidFill>
              </a:rPr>
              <a:t> </a:t>
            </a:r>
            <a:r>
              <a:rPr lang="en-IN" b="1" dirty="0" err="1">
                <a:solidFill>
                  <a:srgbClr val="C00000"/>
                </a:solidFill>
              </a:rPr>
              <a:t>Sujata</a:t>
            </a:r>
            <a:r>
              <a:rPr lang="en-IN" b="1" dirty="0">
                <a:solidFill>
                  <a:srgbClr val="C00000"/>
                </a:solidFill>
              </a:rPr>
              <a:t> Joshi</a:t>
            </a:r>
          </a:p>
          <a:p>
            <a:endParaRPr lang="en-IN" b="1" dirty="0">
              <a:solidFill>
                <a:srgbClr val="C00000"/>
              </a:solidFill>
            </a:endParaRPr>
          </a:p>
        </p:txBody>
      </p:sp>
    </p:spTree>
    <p:extLst>
      <p:ext uri="{BB962C8B-B14F-4D97-AF65-F5344CB8AC3E}">
        <p14:creationId xmlns:p14="http://schemas.microsoft.com/office/powerpoint/2010/main" val="243220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 A</a:t>
            </a:r>
          </a:p>
        </p:txBody>
      </p:sp>
      <p:sp>
        <p:nvSpPr>
          <p:cNvPr id="3" name="Content Placeholder 2"/>
          <p:cNvSpPr>
            <a:spLocks noGrp="1"/>
          </p:cNvSpPr>
          <p:nvPr>
            <p:ph idx="1"/>
          </p:nvPr>
        </p:nvSpPr>
        <p:spPr/>
        <p:txBody>
          <a:bodyPr>
            <a:normAutofit fontScale="92500" lnSpcReduction="20000"/>
          </a:bodyPr>
          <a:lstStyle/>
          <a:p>
            <a:endParaRPr lang="en-IN" dirty="0"/>
          </a:p>
          <a:p>
            <a:pPr marL="0" indent="0">
              <a:buNone/>
            </a:pPr>
            <a:r>
              <a:rPr lang="en-US"/>
              <a:t>5. “</a:t>
            </a:r>
            <a:r>
              <a:rPr lang="en-US" dirty="0"/>
              <a:t>Deloitte”, a software company needs to maintain its employee details like employee id, name, address in a record, design and develop a program in C to sort the employee records based on their employee ID by using merge sort algorithm, employee ID should be generated randomly. Determine the time required to sort the elements. Repeat the experiment for different values of n and plot a graph of the time taken versus n. (n=no of elements).</a:t>
            </a:r>
            <a:endParaRPr lang="en-IN" dirty="0"/>
          </a:p>
        </p:txBody>
      </p:sp>
    </p:spTree>
    <p:extLst>
      <p:ext uri="{BB962C8B-B14F-4D97-AF65-F5344CB8AC3E}">
        <p14:creationId xmlns:p14="http://schemas.microsoft.com/office/powerpoint/2010/main" val="181294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
            <a:ext cx="5029199" cy="29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817" y="3185024"/>
            <a:ext cx="5862063" cy="344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32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102</Words>
  <Application>Microsoft Office PowerPoint</Application>
  <PresentationFormat>On-screen Show (4:3)</PresentationFormat>
  <Paragraphs>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Design and Analysis of Algorithms Lab</vt:lpstr>
      <vt:lpstr>Part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lab</dc:title>
  <dc:creator>Ins</dc:creator>
  <cp:lastModifiedBy>Sujata Joshi</cp:lastModifiedBy>
  <cp:revision>31</cp:revision>
  <dcterms:created xsi:type="dcterms:W3CDTF">2006-08-16T00:00:00Z</dcterms:created>
  <dcterms:modified xsi:type="dcterms:W3CDTF">2023-05-08T07:03:12Z</dcterms:modified>
</cp:coreProperties>
</file>