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9" r:id="rId4"/>
    <p:sldId id="265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Design and Analysis of Algorithms Lab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 err="1">
                <a:solidFill>
                  <a:srgbClr val="C00000"/>
                </a:solidFill>
              </a:rPr>
              <a:t>Dr.</a:t>
            </a:r>
            <a:r>
              <a:rPr lang="en-IN" b="1" dirty="0">
                <a:solidFill>
                  <a:srgbClr val="C00000"/>
                </a:solidFill>
              </a:rPr>
              <a:t> </a:t>
            </a:r>
            <a:r>
              <a:rPr lang="en-IN" b="1" dirty="0" err="1">
                <a:solidFill>
                  <a:srgbClr val="C00000"/>
                </a:solidFill>
              </a:rPr>
              <a:t>Sujata</a:t>
            </a:r>
            <a:r>
              <a:rPr lang="en-IN" b="1" dirty="0">
                <a:solidFill>
                  <a:srgbClr val="C00000"/>
                </a:solidFill>
              </a:rPr>
              <a:t> Joshi</a:t>
            </a:r>
          </a:p>
        </p:txBody>
      </p:sp>
    </p:spTree>
    <p:extLst>
      <p:ext uri="{BB962C8B-B14F-4D97-AF65-F5344CB8AC3E}">
        <p14:creationId xmlns:p14="http://schemas.microsoft.com/office/powerpoint/2010/main" val="2432202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4. “</a:t>
            </a:r>
            <a:r>
              <a:rPr lang="en-IN" dirty="0" err="1"/>
              <a:t>Aircel</a:t>
            </a:r>
            <a:r>
              <a:rPr lang="en-IN" dirty="0"/>
              <a:t>” a mobile network company need to maintain the telephone numbers of its </a:t>
            </a:r>
            <a:r>
              <a:rPr lang="en-IN" dirty="0" err="1"/>
              <a:t>customer,in</a:t>
            </a:r>
            <a:r>
              <a:rPr lang="en-IN" dirty="0"/>
              <a:t> order to call and inform them about the new year offer. They have to sort the contact numbers in ascending order to keep track of the customers whom they called. , design and develop a program in C to sort the phone numbers by using </a:t>
            </a:r>
            <a:r>
              <a:rPr lang="en-IN" b="1" dirty="0"/>
              <a:t>insertion sort </a:t>
            </a:r>
            <a:r>
              <a:rPr lang="en-IN" dirty="0"/>
              <a:t>algorithm, Input should be generated randomly. Determine the time required to sort the elements. Repeat the experiment for different values of n and plot a graph of the time taken versus n. (n=no of elements). 	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9140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792162"/>
          </a:xfrm>
        </p:spPr>
        <p:txBody>
          <a:bodyPr/>
          <a:lstStyle/>
          <a:p>
            <a:r>
              <a:rPr lang="en-IN" dirty="0"/>
              <a:t>Insertion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b="1" dirty="0"/>
              <a:t>ALGORITHM </a:t>
            </a:r>
            <a:r>
              <a:rPr lang="en-IN" i="1" dirty="0" err="1"/>
              <a:t>InsertionSort</a:t>
            </a:r>
            <a:r>
              <a:rPr lang="en-IN" i="1" dirty="0"/>
              <a:t>(A</a:t>
            </a:r>
            <a:r>
              <a:rPr lang="en-IN" dirty="0"/>
              <a:t>[0</a:t>
            </a:r>
            <a:r>
              <a:rPr lang="en-IN" i="1" dirty="0"/>
              <a:t>..n </a:t>
            </a:r>
            <a:r>
              <a:rPr lang="en-IN" dirty="0"/>
              <a:t>− 1]</a:t>
            </a:r>
            <a:r>
              <a:rPr lang="en-IN" i="1" dirty="0"/>
              <a:t>)</a:t>
            </a:r>
          </a:p>
          <a:p>
            <a:pPr marL="0" indent="0">
              <a:buNone/>
            </a:pPr>
            <a:r>
              <a:rPr lang="en-IN" dirty="0"/>
              <a:t>//Sorts a given array by insertion sort</a:t>
            </a:r>
          </a:p>
          <a:p>
            <a:pPr marL="0" indent="0">
              <a:buNone/>
            </a:pPr>
            <a:r>
              <a:rPr lang="en-IN" dirty="0"/>
              <a:t>//Input: An array </a:t>
            </a:r>
            <a:r>
              <a:rPr lang="en-IN" i="1" dirty="0"/>
              <a:t>A</a:t>
            </a:r>
            <a:r>
              <a:rPr lang="en-IN" dirty="0"/>
              <a:t>[0</a:t>
            </a:r>
            <a:r>
              <a:rPr lang="en-IN" i="1" dirty="0"/>
              <a:t>..n </a:t>
            </a:r>
            <a:r>
              <a:rPr lang="en-IN" dirty="0"/>
              <a:t>− 1] of </a:t>
            </a:r>
            <a:r>
              <a:rPr lang="en-IN" i="1" dirty="0"/>
              <a:t>n </a:t>
            </a:r>
            <a:r>
              <a:rPr lang="en-IN" dirty="0"/>
              <a:t>orderable elements</a:t>
            </a:r>
          </a:p>
          <a:p>
            <a:pPr marL="0" indent="0">
              <a:buNone/>
            </a:pPr>
            <a:r>
              <a:rPr lang="en-IN" dirty="0"/>
              <a:t>//Output: Array </a:t>
            </a:r>
            <a:r>
              <a:rPr lang="en-IN" i="1" dirty="0"/>
              <a:t>A</a:t>
            </a:r>
            <a:r>
              <a:rPr lang="en-IN" dirty="0"/>
              <a:t>[0</a:t>
            </a:r>
            <a:r>
              <a:rPr lang="en-IN" i="1" dirty="0"/>
              <a:t>..n </a:t>
            </a:r>
            <a:r>
              <a:rPr lang="en-IN" dirty="0"/>
              <a:t>− 1] sorted in </a:t>
            </a:r>
            <a:r>
              <a:rPr lang="en-IN" dirty="0" err="1"/>
              <a:t>nondecreasing</a:t>
            </a:r>
            <a:r>
              <a:rPr lang="en-IN" dirty="0"/>
              <a:t> order</a:t>
            </a:r>
          </a:p>
          <a:p>
            <a:pPr marL="0" indent="0">
              <a:buNone/>
            </a:pPr>
            <a:r>
              <a:rPr lang="en-IN" b="1" dirty="0"/>
              <a:t>	for </a:t>
            </a:r>
            <a:r>
              <a:rPr lang="en-IN" i="1" dirty="0"/>
              <a:t>i </a:t>
            </a:r>
            <a:r>
              <a:rPr lang="en-IN" dirty="0"/>
              <a:t>←1 </a:t>
            </a:r>
            <a:r>
              <a:rPr lang="en-IN" b="1" dirty="0"/>
              <a:t>to </a:t>
            </a:r>
            <a:r>
              <a:rPr lang="en-IN" i="1" dirty="0"/>
              <a:t>n </a:t>
            </a:r>
            <a:r>
              <a:rPr lang="en-IN" dirty="0"/>
              <a:t>− 1 </a:t>
            </a:r>
            <a:r>
              <a:rPr lang="en-IN" b="1" dirty="0"/>
              <a:t>do</a:t>
            </a:r>
          </a:p>
          <a:p>
            <a:pPr marL="0" indent="0">
              <a:buNone/>
            </a:pPr>
            <a:r>
              <a:rPr lang="en-IN" i="1" dirty="0"/>
              <a:t>		v </a:t>
            </a:r>
            <a:r>
              <a:rPr lang="en-IN" dirty="0"/>
              <a:t>←</a:t>
            </a:r>
            <a:r>
              <a:rPr lang="en-IN" i="1" dirty="0"/>
              <a:t>A</a:t>
            </a:r>
            <a:r>
              <a:rPr lang="en-IN" dirty="0"/>
              <a:t>[</a:t>
            </a:r>
            <a:r>
              <a:rPr lang="en-IN" i="1" dirty="0"/>
              <a:t>i</a:t>
            </a:r>
            <a:r>
              <a:rPr lang="en-IN" dirty="0"/>
              <a:t>]</a:t>
            </a:r>
          </a:p>
          <a:p>
            <a:pPr marL="0" indent="0">
              <a:buNone/>
            </a:pPr>
            <a:r>
              <a:rPr lang="en-IN" i="1" dirty="0"/>
              <a:t>		j </a:t>
            </a:r>
            <a:r>
              <a:rPr lang="en-IN" dirty="0"/>
              <a:t>←</a:t>
            </a:r>
            <a:r>
              <a:rPr lang="en-IN" i="1" dirty="0"/>
              <a:t>i </a:t>
            </a:r>
            <a:r>
              <a:rPr lang="en-IN" dirty="0"/>
              <a:t>− 1</a:t>
            </a:r>
          </a:p>
          <a:p>
            <a:pPr marL="0" indent="0">
              <a:buNone/>
            </a:pPr>
            <a:r>
              <a:rPr lang="en-IN" b="1" dirty="0"/>
              <a:t>		while </a:t>
            </a:r>
            <a:r>
              <a:rPr lang="en-IN" i="1" dirty="0"/>
              <a:t>j </a:t>
            </a:r>
            <a:r>
              <a:rPr lang="en-IN" dirty="0"/>
              <a:t>≥ 0 </a:t>
            </a:r>
            <a:r>
              <a:rPr lang="en-IN" b="1" dirty="0"/>
              <a:t>and </a:t>
            </a:r>
            <a:r>
              <a:rPr lang="en-IN" i="1" dirty="0"/>
              <a:t>A</a:t>
            </a:r>
            <a:r>
              <a:rPr lang="en-IN" dirty="0"/>
              <a:t>[</a:t>
            </a:r>
            <a:r>
              <a:rPr lang="en-IN" i="1" dirty="0"/>
              <a:t>j </a:t>
            </a:r>
            <a:r>
              <a:rPr lang="en-IN" dirty="0"/>
              <a:t>]</a:t>
            </a:r>
            <a:r>
              <a:rPr lang="en-IN" i="1" dirty="0"/>
              <a:t>&gt; v </a:t>
            </a:r>
            <a:r>
              <a:rPr lang="en-IN" b="1" dirty="0"/>
              <a:t>do</a:t>
            </a:r>
          </a:p>
          <a:p>
            <a:pPr marL="0" indent="0">
              <a:buNone/>
            </a:pPr>
            <a:r>
              <a:rPr lang="en-IN" i="1" dirty="0"/>
              <a:t>			A</a:t>
            </a:r>
            <a:r>
              <a:rPr lang="en-IN" dirty="0"/>
              <a:t>[</a:t>
            </a:r>
            <a:r>
              <a:rPr lang="en-IN" i="1" dirty="0"/>
              <a:t>j </a:t>
            </a:r>
            <a:r>
              <a:rPr lang="en-IN" dirty="0"/>
              <a:t>+ 1]←</a:t>
            </a:r>
            <a:r>
              <a:rPr lang="en-IN" i="1" dirty="0"/>
              <a:t>A</a:t>
            </a:r>
            <a:r>
              <a:rPr lang="en-IN" dirty="0"/>
              <a:t>[</a:t>
            </a:r>
            <a:r>
              <a:rPr lang="en-IN" i="1" dirty="0"/>
              <a:t>j </a:t>
            </a:r>
            <a:r>
              <a:rPr lang="en-IN" dirty="0"/>
              <a:t>]</a:t>
            </a:r>
          </a:p>
          <a:p>
            <a:pPr marL="0" indent="0">
              <a:buNone/>
            </a:pPr>
            <a:r>
              <a:rPr lang="en-IN" i="1" dirty="0"/>
              <a:t>			j </a:t>
            </a:r>
            <a:r>
              <a:rPr lang="en-IN" dirty="0"/>
              <a:t>←</a:t>
            </a:r>
            <a:r>
              <a:rPr lang="en-IN" i="1" dirty="0"/>
              <a:t>j </a:t>
            </a:r>
            <a:r>
              <a:rPr lang="en-IN" dirty="0"/>
              <a:t>− 1</a:t>
            </a:r>
          </a:p>
          <a:p>
            <a:pPr marL="0" indent="0">
              <a:buNone/>
            </a:pPr>
            <a:r>
              <a:rPr lang="en-IN" i="1" dirty="0"/>
              <a:t>		A</a:t>
            </a:r>
            <a:r>
              <a:rPr lang="en-IN" dirty="0"/>
              <a:t>[</a:t>
            </a:r>
            <a:r>
              <a:rPr lang="en-IN" i="1" dirty="0"/>
              <a:t>j </a:t>
            </a:r>
            <a:r>
              <a:rPr lang="en-IN" dirty="0"/>
              <a:t>+ 1]←</a:t>
            </a:r>
            <a:r>
              <a:rPr lang="en-IN" i="1" dirty="0"/>
              <a:t>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1857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Insertion sort - Example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888" y="1828800"/>
            <a:ext cx="6504149" cy="3581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0393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251</Words>
  <Application>Microsoft Office PowerPoint</Application>
  <PresentationFormat>On-screen Show (4:3)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Design and Analysis of Algorithms Lab</vt:lpstr>
      <vt:lpstr>PowerPoint Presentation</vt:lpstr>
      <vt:lpstr>Insertion sort</vt:lpstr>
      <vt:lpstr>Insertion sort -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DAA lab</dc:title>
  <dc:creator>Ins</dc:creator>
  <cp:lastModifiedBy>Sujata Joshi</cp:lastModifiedBy>
  <cp:revision>15</cp:revision>
  <dcterms:created xsi:type="dcterms:W3CDTF">2006-08-16T00:00:00Z</dcterms:created>
  <dcterms:modified xsi:type="dcterms:W3CDTF">2023-05-04T04:00:42Z</dcterms:modified>
</cp:coreProperties>
</file>