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72" r:id="rId4"/>
    <p:sldId id="271" r:id="rId5"/>
    <p:sldId id="274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BA1121-0D4E-4F4C-8706-1C5F7FF47900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E4024-49EC-465B-B1EA-EB93829398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134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Design and Analysis of Algorithms Lab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 err="1">
                <a:solidFill>
                  <a:srgbClr val="C00000"/>
                </a:solidFill>
              </a:rPr>
              <a:t>Dr.</a:t>
            </a:r>
            <a:r>
              <a:rPr lang="en-IN" b="1" dirty="0">
                <a:solidFill>
                  <a:srgbClr val="C00000"/>
                </a:solidFill>
              </a:rPr>
              <a:t> </a:t>
            </a:r>
            <a:r>
              <a:rPr lang="en-IN" b="1" err="1">
                <a:solidFill>
                  <a:srgbClr val="C00000"/>
                </a:solidFill>
              </a:rPr>
              <a:t>Sujata</a:t>
            </a:r>
            <a:r>
              <a:rPr lang="en-IN" b="1">
                <a:solidFill>
                  <a:srgbClr val="C00000"/>
                </a:solidFill>
              </a:rPr>
              <a:t> Joshi</a:t>
            </a:r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202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Part 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IN" dirty="0"/>
          </a:p>
          <a:p>
            <a:pPr marL="0" indent="0">
              <a:buNone/>
            </a:pPr>
            <a:r>
              <a:rPr lang="en-US"/>
              <a:t>6. Assume </a:t>
            </a:r>
            <a:r>
              <a:rPr lang="en-US" dirty="0"/>
              <a:t>that NMIT college needs to maintain the student details like USN, name, and contact details in a record. USN should be generated randomly. Design and develop a program in C to sort the records based on USN by using quick sort algorithm, Determine the time required to sort the roll numbers. Repeat the experiment for different values of n and plot a graph of the time taken versus n. (n=no of elements).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2945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IN" dirty="0"/>
              <a:t>Quicksort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525963"/>
          </a:xfrm>
        </p:spPr>
        <p:txBody>
          <a:bodyPr>
            <a:no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Quicksort is the other important sorting algorithm that is based on the divide-and conquer approach. Unlike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mergesort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, which divides its input elements according to their position in the array, quicksort divides them according to their value.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 partition is an arrangement of the array’s elements so that all the elements to the left of some element </a:t>
            </a: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] are less than or equal to </a:t>
            </a: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and all the elements to the right of </a:t>
            </a: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] are greater than or equal to it: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After a partition is achieved, </a:t>
            </a: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] will be in its final position in the sorted array, and we can continue sorting the two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subarrays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to the left and to the right of </a:t>
            </a: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] independently.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100" y="5486400"/>
            <a:ext cx="4495800" cy="891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4763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057" y="94710"/>
            <a:ext cx="6207893" cy="2542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51" y="2841915"/>
            <a:ext cx="6088749" cy="3977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4322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3611" y="76200"/>
            <a:ext cx="3810000" cy="381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Prepared By : Dr. Sujata Joshi, CSE,NMIT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04799"/>
            <a:ext cx="3810000" cy="48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953000"/>
            <a:ext cx="1399284" cy="146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124200"/>
            <a:ext cx="1981200" cy="284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2790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249</Words>
  <Application>Microsoft Office PowerPoint</Application>
  <PresentationFormat>On-screen Show (4:3)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Office Theme</vt:lpstr>
      <vt:lpstr>Design and Analysis of Algorithms Lab</vt:lpstr>
      <vt:lpstr>Part A</vt:lpstr>
      <vt:lpstr>Quicksort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DAA lab</dc:title>
  <dc:creator>Ins</dc:creator>
  <cp:lastModifiedBy>Sujata Joshi</cp:lastModifiedBy>
  <cp:revision>33</cp:revision>
  <dcterms:created xsi:type="dcterms:W3CDTF">2006-08-16T00:00:00Z</dcterms:created>
  <dcterms:modified xsi:type="dcterms:W3CDTF">2023-05-08T07:05:26Z</dcterms:modified>
</cp:coreProperties>
</file>