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7" r:id="rId3"/>
    <p:sldId id="300" r:id="rId4"/>
    <p:sldId id="456" r:id="rId5"/>
    <p:sldId id="472" r:id="rId6"/>
    <p:sldId id="301" r:id="rId7"/>
    <p:sldId id="47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4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A1121-0D4E-4F4C-8706-1C5F7FF47900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E4024-49EC-465B-B1EA-EB9382939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134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Design and Analysis of Algorithms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C00000"/>
                </a:solidFill>
              </a:rPr>
              <a:t>Dr.</a:t>
            </a:r>
            <a:r>
              <a:rPr lang="en-IN" b="1" dirty="0">
                <a:solidFill>
                  <a:srgbClr val="C00000"/>
                </a:solidFill>
              </a:rPr>
              <a:t> Sujata Joshi</a:t>
            </a:r>
          </a:p>
        </p:txBody>
      </p:sp>
    </p:spTree>
    <p:extLst>
      <p:ext uri="{BB962C8B-B14F-4D97-AF65-F5344CB8AC3E}">
        <p14:creationId xmlns:p14="http://schemas.microsoft.com/office/powerpoint/2010/main" val="243220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14</a:t>
            </a:r>
          </a:p>
          <a:p>
            <a:pPr marL="0" indent="0">
              <a:buNone/>
            </a:pPr>
            <a:r>
              <a:rPr lang="en-US" dirty="0"/>
              <a:t>Consider the Subset sum problem in which the objective is to find subset of elements that are selected from a given set whose sum adds up to a given number K. Assume the set contains non-negative values and also the input set is unique (no duplicates are present.). Design and develop a program in C to find the subset of a given set whose sum is equal to a positive integer K and display an appropriate message if the given problem instance does not have the solution. Note : Use Backtracking method.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047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Sum of subset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Find a subset of a given set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{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, . . . , a</a:t>
            </a:r>
            <a:r>
              <a:rPr lang="en-US" b="1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 of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positive integers whose sum is equal to a given positive integer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d.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For example, for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{1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5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6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8} and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9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there are two solutions: {1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6} and {1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8}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It is convenient to sort the set’s elements in increasing order. So, we will assume that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&lt; 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b="1" i="1" baseline="30000" dirty="0">
                <a:latin typeface="Times New Roman" pitchFamily="18" charset="0"/>
                <a:cs typeface="Times New Roman" pitchFamily="18" charset="0"/>
              </a:rPr>
              <a:t>. . .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&lt; a</a:t>
            </a:r>
            <a:r>
              <a:rPr lang="en-US" b="1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root of the tree represents the starting point, with no decisions about the given elements made as yet. Its left and right children represent, respectively, inclusion and exclusion of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a set being sought. Similarly, going to the left from a node of the first level corresponds to inclusion of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while going to the right corresponds to its exclusion, and so on. Thus, a path from the root to a node on the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level of the tree indicates which of the first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numbers have been included in the subsets represented by that node.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600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2657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Subset-Sum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Autofit/>
          </a:bodyPr>
          <a:lstStyle/>
          <a:p>
            <a:pPr algn="just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Consider the </a:t>
            </a:r>
            <a:r>
              <a:rPr lang="en-IN" sz="2200" b="1" i="1" dirty="0">
                <a:latin typeface="Times New Roman" pitchFamily="18" charset="0"/>
                <a:cs typeface="Times New Roman" pitchFamily="18" charset="0"/>
              </a:rPr>
              <a:t>subset-sum problem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: find a subset of a given set </a:t>
            </a:r>
            <a:r>
              <a:rPr lang="en-IN" sz="2200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= {</a:t>
            </a:r>
            <a:r>
              <a:rPr lang="en-IN" sz="2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200" i="1" dirty="0">
                <a:latin typeface="Times New Roman" pitchFamily="18" charset="0"/>
                <a:cs typeface="Times New Roman" pitchFamily="18" charset="0"/>
              </a:rPr>
              <a:t>, . . . , an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} of </a:t>
            </a:r>
            <a:r>
              <a:rPr lang="en-IN" sz="22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positive integers whose sum is equal to a given positive integer </a:t>
            </a:r>
            <a:r>
              <a:rPr lang="en-IN" sz="2200" i="1" dirty="0"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For example, for </a:t>
            </a:r>
            <a:r>
              <a:rPr lang="en-IN" sz="2200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= {1</a:t>
            </a:r>
            <a:r>
              <a:rPr lang="en-IN" sz="22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2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IN" sz="22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N" sz="22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8} and </a:t>
            </a:r>
            <a:r>
              <a:rPr lang="en-IN" sz="2200" i="1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= 9</a:t>
            </a:r>
            <a:r>
              <a:rPr lang="en-IN" sz="22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there are two solutions: {1</a:t>
            </a:r>
            <a:r>
              <a:rPr lang="en-IN" sz="22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2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6} and {1</a:t>
            </a:r>
            <a:r>
              <a:rPr lang="en-IN" sz="22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8}</a:t>
            </a:r>
            <a:r>
              <a:rPr lang="en-IN" sz="2200" i="1" dirty="0">
                <a:latin typeface="Times New Roman" pitchFamily="18" charset="0"/>
                <a:cs typeface="Times New Roman" pitchFamily="18" charset="0"/>
              </a:rPr>
              <a:t>. S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ome instances of this problem may have no solutions.</a:t>
            </a:r>
          </a:p>
          <a:p>
            <a:pPr algn="just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It is convenient to sort the set’s elements in increasing order. So, we will assume that </a:t>
            </a:r>
            <a:r>
              <a:rPr lang="en-IN" sz="2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200" i="1" dirty="0">
                <a:latin typeface="Times New Roman" pitchFamily="18" charset="0"/>
                <a:cs typeface="Times New Roman" pitchFamily="18" charset="0"/>
              </a:rPr>
              <a:t>&lt; a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IN" sz="2200" i="1" dirty="0">
                <a:latin typeface="Times New Roman" pitchFamily="18" charset="0"/>
                <a:cs typeface="Times New Roman" pitchFamily="18" charset="0"/>
              </a:rPr>
              <a:t>&lt; . . . &lt; an. </a:t>
            </a:r>
          </a:p>
          <a:p>
            <a:pPr algn="just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The state-space tree can be constructed as a binary tree like that in Figure 12.4 for the instance </a:t>
            </a:r>
            <a:r>
              <a:rPr lang="en-IN" sz="2200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= {3, 5</a:t>
            </a:r>
            <a:r>
              <a:rPr lang="en-IN" sz="22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N" sz="22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7} and </a:t>
            </a:r>
            <a:r>
              <a:rPr lang="en-IN" sz="2200" i="1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= 15</a:t>
            </a:r>
            <a:r>
              <a:rPr lang="en-IN" sz="2200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The root of the tree represents the starting point, with no decisions about the given elements made as yet. Its left and right children represent, respectively, inclusion and exclusion of </a:t>
            </a:r>
            <a:r>
              <a:rPr lang="en-IN" sz="2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1 in a set being sought. Similarly, going to the left from a node of the first level corresponds to inclusion of </a:t>
            </a:r>
            <a:r>
              <a:rPr lang="en-IN" sz="2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2 while going to the right corresponds to its exclusion, and so on. Thus, a path from the root to a node on the </a:t>
            </a:r>
            <a:r>
              <a:rPr lang="en-IN" sz="2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level of the tree indicates which of the first </a:t>
            </a:r>
            <a:r>
              <a:rPr lang="en-IN" sz="2200" i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numbers have been included in the subsets represented by that node.</a:t>
            </a:r>
          </a:p>
          <a:p>
            <a:pPr algn="just"/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Sujata Joshi, Dept of CSE,NMIT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 record the value of 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the sum of these numbers, in the node. If 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is equal to 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we have a solution to the problem. We can either report this result and stop or, if all the solutions need to be found, continue by backtracking to the node’s parent. If 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is not equal to 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d,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 can terminate the node as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nonpromising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if either of the following two inequalities holds:2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Sujata Joshi, Dept of CSE,NMIT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95600"/>
            <a:ext cx="5080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568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0FD04-E0CE-665B-17EE-688066B5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7503E-5FCB-D09A-22DC-A4BEB07E1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450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Sujata Joshi, Dept of CSE,NMIT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83" y="228600"/>
            <a:ext cx="8886444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1999"/>
            <a:ext cx="8734044" cy="1592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3400" y="228600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A= {3, 5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7} and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= 15</a:t>
            </a:r>
          </a:p>
        </p:txBody>
      </p:sp>
    </p:spTree>
    <p:extLst>
      <p:ext uri="{BB962C8B-B14F-4D97-AF65-F5344CB8AC3E}">
        <p14:creationId xmlns:p14="http://schemas.microsoft.com/office/powerpoint/2010/main" val="1375291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713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Design and Analysis of Algorithms Lab</vt:lpstr>
      <vt:lpstr>PowerPoint Presentation</vt:lpstr>
      <vt:lpstr>Sum of subset</vt:lpstr>
      <vt:lpstr>Subset-Sum Problem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DAA lab</dc:title>
  <dc:creator>Ins</dc:creator>
  <cp:lastModifiedBy>Sujata Joshi</cp:lastModifiedBy>
  <cp:revision>54</cp:revision>
  <dcterms:created xsi:type="dcterms:W3CDTF">2006-08-16T00:00:00Z</dcterms:created>
  <dcterms:modified xsi:type="dcterms:W3CDTF">2023-07-07T10:15:40Z</dcterms:modified>
</cp:coreProperties>
</file>