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292f29b7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292f29b7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292f29b7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292f29b7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292f29b71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292f29b71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292f29b71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292f29b71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292f29b71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292f29b7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292f29b71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292f29b71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292f29b7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292f29b7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292f29b71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292f29b71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292f29b71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292f29b71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977600"/>
            <a:ext cx="8349300" cy="787500"/>
          </a:xfrm>
          <a:prstGeom prst="rect">
            <a:avLst/>
          </a:prstGeom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Safety Device for Fall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388100"/>
            <a:ext cx="81186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40"/>
              <a:t>GROUP 21 : </a:t>
            </a:r>
            <a:r>
              <a:rPr b="1" i="1" lang="en-GB" sz="2040" u="sng"/>
              <a:t>ExpressSwift</a:t>
            </a:r>
            <a:endParaRPr b="1" i="1" sz="2040" u="sng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Char char="-"/>
            </a:pPr>
            <a:r>
              <a:rPr lang="en-GB" sz="1840"/>
              <a:t>Amogha A Halhalli            (2021101007)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Char char="-"/>
            </a:pPr>
            <a:r>
              <a:rPr lang="en-GB" sz="1840"/>
              <a:t>Ashutosh Srivastava          (2021101056)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Char char="-"/>
            </a:pPr>
            <a:r>
              <a:rPr lang="en-GB" sz="1840"/>
              <a:t>Manohar Naga                   (2021101128)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Char char="-"/>
            </a:pPr>
            <a:r>
              <a:rPr lang="en-GB" sz="1840"/>
              <a:t>Harshvardhan                    (2021111017)</a:t>
            </a:r>
            <a:endParaRPr sz="184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825" y="3068000"/>
            <a:ext cx="2511425" cy="1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 u="sng"/>
              <a:t>Deliverables</a:t>
            </a:r>
            <a:endParaRPr b="1" sz="2900" u="sng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be using the following sensors in our project:-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Transmitter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Receiving Station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Dashboard website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Our project will improve worker safety and working conditions. Medical aid can be provided swiftly and conveniently, thereby increasing the chances of survival in industrial accidents.</a:t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43325" y="2822500"/>
            <a:ext cx="8520600" cy="6132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 u="sng"/>
              <a:t>Summary</a:t>
            </a:r>
            <a:endParaRPr b="1" sz="290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 u="sng"/>
              <a:t>Motivation</a:t>
            </a:r>
            <a:endParaRPr b="1" sz="2900" u="sng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433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see many industrial workers perform maintenance works on tall chimneys and always are at risk of falling down.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 we develop an user-friendly and effective fall detection device which is reliable and cost efficient.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safety device is worn by the worker and when he falls from great height this device detects and sends the fall information to a central monitoring system for medical aid.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500" y="3667875"/>
            <a:ext cx="3705225" cy="12287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6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157163"/>
            <a:ext cx="8305800" cy="3476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2" u="sng"/>
              <a:t>Flow Chart</a:t>
            </a:r>
            <a:endParaRPr b="1" sz="3222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137"/>
              <a:buFont typeface="Arial"/>
              <a:buNone/>
            </a:pPr>
            <a:r>
              <a:rPr b="1" lang="en-GB" sz="3222" u="sng"/>
              <a:t>Implementation</a:t>
            </a:r>
            <a:endParaRPr b="1" sz="3222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725"/>
            <a:ext cx="85206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The four parts of the project are : </a:t>
            </a:r>
            <a:endParaRPr b="1" sz="19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Transmitter : device worn by the industrial worker.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Receiver (Base Station) : the station that receives the information.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OneM2M : stores all the information.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Dashboard : presents the status and update the information.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/>
              <a:t>The components of the project a</a:t>
            </a:r>
            <a:r>
              <a:rPr b="1" lang="en-GB" sz="1900"/>
              <a:t>re </a:t>
            </a:r>
            <a:r>
              <a:rPr b="1" lang="en-GB" sz="1900"/>
              <a:t>:</a:t>
            </a:r>
            <a:endParaRPr b="1"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ESP32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MPU6050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GPS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LoRa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SD card Reader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288" y="3375297"/>
            <a:ext cx="1510900" cy="12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150" y="3963800"/>
            <a:ext cx="1157925" cy="8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8342" y="3375292"/>
            <a:ext cx="867325" cy="8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3397" y="3114750"/>
            <a:ext cx="1836825" cy="1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 u="sng"/>
              <a:t>Implementation</a:t>
            </a:r>
            <a:endParaRPr b="1" sz="2900" u="sng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industrial worker is provided with transmitter device.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transmitter device consists of ESP32, MPU6050 accelerometer sensor, SD card, LoRa transmitter along with GPS system for location access.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will find </a:t>
            </a:r>
            <a:r>
              <a:rPr lang="en-GB"/>
              <a:t>the Fall Detection threshold values from the SD reader data, then store it in Receiver so that we can detect the values received from Transmitter.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Once the worker falls, the accelerometer sensor detects it and sends the fall information to the base station using LoRa communication modules on ESP32.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 LoRa communication as it is more reliable in remote places and efficient in long range places.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373" y="138500"/>
            <a:ext cx="2199925" cy="136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 u="sng"/>
              <a:t>Implementation</a:t>
            </a:r>
            <a:endParaRPr b="1" sz="2900" u="sng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71600"/>
            <a:ext cx="85206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receiver device at the base station.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receiver device consists of ESP32 and LoRa receiver.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fall information received at the base station consists of the location where the fall has occurred.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Accordingly, we can send the rescue team for medical aid at that location.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also send the information collected to oneM2M platform using WiFi.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then present the all the information on a dashboard.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the components in transmitter and receiver device are soldered to form a PCB and placed in a 3D enclosure.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850" y="154588"/>
            <a:ext cx="2076450" cy="14954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 u="sng"/>
              <a:t>Data Analysis Plan</a:t>
            </a:r>
            <a:endParaRPr b="1" sz="2900" u="sng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conduct the Experiment for  different possible Heights, Accelerations etc.,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we collect the raw data values from </a:t>
            </a:r>
            <a:r>
              <a:rPr lang="en-GB"/>
              <a:t>MPU6050 and GPS data etc., from Transmitter and Store it in SD reader.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 apply the Algorithm on the Raw data Collected to get a Threshold Value for the Status of the Worker as: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1. Fall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2. No Fall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200" y="2710399"/>
            <a:ext cx="3088851" cy="2094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 u="sng"/>
              <a:t>Data Analysis Plan</a:t>
            </a:r>
            <a:endParaRPr b="1" sz="2900" u="sng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the Receiver(Base Station) we send the data to OneM2M server- </a:t>
            </a:r>
            <a:r>
              <a:rPr b="1" lang="en-GB"/>
              <a:t>WIFI communication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the data received from OneM2M we update the data in the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update the location, status, height etc., values of each worker i</a:t>
            </a:r>
            <a:r>
              <a:rPr lang="en-GB"/>
              <a:t>n the website through OneM2M.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will display the GPS location of each worker that is collected using GPS system in Transmitter.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also display the Status of each worker - Fall, NO Fall, Height etc.,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900" u="sng"/>
              <a:t>Timeline</a:t>
            </a:r>
            <a:endParaRPr b="1" sz="2900" u="sng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Week</a:t>
            </a:r>
            <a:r>
              <a:rPr lang="en-GB"/>
              <a:t>-1 : Building the Hardware Component for both the Rx and Tx 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Week-2 : </a:t>
            </a:r>
            <a:r>
              <a:rPr lang="en-GB"/>
              <a:t>Setting up the communication protocols.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Week-3 : </a:t>
            </a:r>
            <a:r>
              <a:rPr lang="en-GB"/>
              <a:t>3D-Printing the final Box and the PCB.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Week-4 : Making the Dashboard for displaying the status of the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Week-5 :  i) Testing and Deploying the final project for Data Collection.                  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ii) Demo Experiment.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