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138fb6a87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138fb6a87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138fb6a8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138fb6a8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138fb6a87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138fb6a87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138fb6a87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138fb6a87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138fb6a87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138fb6a87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138fb6a87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138fb6a87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138fb6a87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138fb6a87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a430fc5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a430fc5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a430fc5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a430fc5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17928"/>
            <a:ext cx="46197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Platform for </a:t>
            </a:r>
            <a:r>
              <a:rPr lang="en"/>
              <a:t>Reusable</a:t>
            </a:r>
            <a:r>
              <a:rPr lang="en"/>
              <a:t> items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Thrift Green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77575" y="2571750"/>
            <a:ext cx="42555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6210 - Prof. Naveen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Giang Vu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Amogha Shettar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Amoolya Shettar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4" y="0"/>
            <a:ext cx="77493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Problems/Ideas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60875" y="1360875"/>
            <a:ext cx="4790100" cy="31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Household </a:t>
            </a:r>
            <a:r>
              <a:rPr lang="en"/>
              <a:t>Items can be reused, but currently most of the market for 2nd hand items is local thrift store.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platforms are too general (Amazon) or lack security/payment options (</a:t>
            </a:r>
            <a:r>
              <a:rPr lang="en"/>
              <a:t>Craigslist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=&gt; </a:t>
            </a:r>
            <a:r>
              <a:rPr lang="en"/>
              <a:t>Online</a:t>
            </a:r>
            <a:r>
              <a:rPr lang="en"/>
              <a:t> 2nd-hand, reusable item ecommerce platform allow users login, online transaction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THRIFT GREEN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9681" l="3402" r="5373" t="7503"/>
          <a:stretch/>
        </p:blipFill>
        <p:spPr>
          <a:xfrm>
            <a:off x="6300800" y="1264450"/>
            <a:ext cx="2550300" cy="3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46600"/>
            <a:ext cx="70305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4 type of security level/users: admin, seller, shipper,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13 different entities + 1 bridge table.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register/login with email/username/password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Platform allow use of search for item based on price/ 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keep track of order details with shipment and shipper tables.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50225" y="319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0" y="941900"/>
            <a:ext cx="7809776" cy="4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DDL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9609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if table exist + Tables creation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22081" l="1286" r="65471" t="21460"/>
          <a:stretch/>
        </p:blipFill>
        <p:spPr>
          <a:xfrm>
            <a:off x="960900" y="1855075"/>
            <a:ext cx="3039677" cy="29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13791" l="1613" r="71667" t="30999"/>
          <a:stretch/>
        </p:blipFill>
        <p:spPr>
          <a:xfrm>
            <a:off x="4918500" y="1359675"/>
            <a:ext cx="2978923" cy="3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DDL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9237" l="0" r="67537" t="20458"/>
          <a:stretch/>
        </p:blipFill>
        <p:spPr>
          <a:xfrm>
            <a:off x="503625" y="1597875"/>
            <a:ext cx="2968224" cy="3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 b="14859" l="0" r="71079" t="40369"/>
          <a:stretch/>
        </p:blipFill>
        <p:spPr>
          <a:xfrm>
            <a:off x="3977900" y="1772488"/>
            <a:ext cx="3265877" cy="28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25" y="1618125"/>
            <a:ext cx="6322376" cy="2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0" y="779500"/>
            <a:ext cx="2247400" cy="3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025" y="735788"/>
            <a:ext cx="5341875" cy="367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75" y="217250"/>
            <a:ext cx="6445049" cy="21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738" y="2690400"/>
            <a:ext cx="6568526" cy="2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