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74" r:id="rId5"/>
    <p:sldId id="275" r:id="rId6"/>
    <p:sldId id="261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1" r:id="rId16"/>
    <p:sldId id="272" r:id="rId17"/>
    <p:sldId id="273" r:id="rId18"/>
    <p:sldId id="27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DC41C37-9AD4-46EA-B6AF-1FCED61FCD66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0A54DC5-1B95-4CD2-A78D-A8160BF3319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66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1C37-9AD4-46EA-B6AF-1FCED61FCD66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54DC5-1B95-4CD2-A78D-A8160BF331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25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1C37-9AD4-46EA-B6AF-1FCED61FCD66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54DC5-1B95-4CD2-A78D-A8160BF3319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5772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1C37-9AD4-46EA-B6AF-1FCED61FCD66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54DC5-1B95-4CD2-A78D-A8160BF3319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3907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1C37-9AD4-46EA-B6AF-1FCED61FCD66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54DC5-1B95-4CD2-A78D-A8160BF331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1677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1C37-9AD4-46EA-B6AF-1FCED61FCD66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54DC5-1B95-4CD2-A78D-A8160BF33194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5203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1C37-9AD4-46EA-B6AF-1FCED61FCD66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54DC5-1B95-4CD2-A78D-A8160BF3319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0395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1C37-9AD4-46EA-B6AF-1FCED61FCD66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54DC5-1B95-4CD2-A78D-A8160BF3319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3835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1C37-9AD4-46EA-B6AF-1FCED61FCD66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54DC5-1B95-4CD2-A78D-A8160BF3319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731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1C37-9AD4-46EA-B6AF-1FCED61FCD66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54DC5-1B95-4CD2-A78D-A8160BF331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423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1C37-9AD4-46EA-B6AF-1FCED61FCD66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54DC5-1B95-4CD2-A78D-A8160BF33194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9287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1C37-9AD4-46EA-B6AF-1FCED61FCD66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54DC5-1B95-4CD2-A78D-A8160BF331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80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1C37-9AD4-46EA-B6AF-1FCED61FCD66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54DC5-1B95-4CD2-A78D-A8160BF33194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500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1C37-9AD4-46EA-B6AF-1FCED61FCD66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54DC5-1B95-4CD2-A78D-A8160BF3319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950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1C37-9AD4-46EA-B6AF-1FCED61FCD66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54DC5-1B95-4CD2-A78D-A8160BF331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8415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1C37-9AD4-46EA-B6AF-1FCED61FCD66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54DC5-1B95-4CD2-A78D-A8160BF33194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74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1C37-9AD4-46EA-B6AF-1FCED61FCD66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54DC5-1B95-4CD2-A78D-A8160BF331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034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DC41C37-9AD4-46EA-B6AF-1FCED61FCD66}" type="datetimeFigureOut">
              <a:rPr lang="en-IN" smtClean="0"/>
              <a:t>29-10-2020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0A54DC5-1B95-4CD2-A78D-A8160BF331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567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ADBCE-F83C-47EF-A490-2D091F65F0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0617" y="394649"/>
            <a:ext cx="11043821" cy="2387600"/>
          </a:xfrm>
        </p:spPr>
        <p:txBody>
          <a:bodyPr>
            <a:normAutofit/>
          </a:bodyPr>
          <a:lstStyle/>
          <a:p>
            <a:r>
              <a:rPr lang="en-I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IE6600 - Computation and Visualisation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F8C136-7CEE-4021-B23B-2B082B2C4256}"/>
              </a:ext>
            </a:extLst>
          </p:cNvPr>
          <p:cNvSpPr txBox="1"/>
          <p:nvPr/>
        </p:nvSpPr>
        <p:spPr>
          <a:xfrm>
            <a:off x="7554897" y="4225772"/>
            <a:ext cx="38795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Amogha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Shettar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Amoolya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Shettar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91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F28E1-EDC4-4BBC-8C6E-8F8D4D4DF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F760A8-A554-4F80-B42B-F21FDE2F44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165" y="878889"/>
            <a:ext cx="9739542" cy="390617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45C876-6BFE-490D-91C3-92A679B4901D}"/>
              </a:ext>
            </a:extLst>
          </p:cNvPr>
          <p:cNvSpPr txBox="1"/>
          <p:nvPr/>
        </p:nvSpPr>
        <p:spPr>
          <a:xfrm>
            <a:off x="1203693" y="4998129"/>
            <a:ext cx="6125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Heat Map showing the spread of Theft crime over a day.</a:t>
            </a:r>
          </a:p>
        </p:txBody>
      </p:sp>
    </p:spTree>
    <p:extLst>
      <p:ext uri="{BB962C8B-B14F-4D97-AF65-F5344CB8AC3E}">
        <p14:creationId xmlns:p14="http://schemas.microsoft.com/office/powerpoint/2010/main" val="3566707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628C8-C876-40DE-A2AB-9F6FD4A7B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66A9F0-C0D0-4829-ABBB-920854CF08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180" y="786824"/>
            <a:ext cx="9718979" cy="401599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A57977-9AE9-486B-9331-C3B799094582}"/>
              </a:ext>
            </a:extLst>
          </p:cNvPr>
          <p:cNvSpPr txBox="1"/>
          <p:nvPr/>
        </p:nvSpPr>
        <p:spPr>
          <a:xfrm>
            <a:off x="1203693" y="4998129"/>
            <a:ext cx="6125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Heat Map showing the spread of Assault crime over a day.</a:t>
            </a:r>
          </a:p>
        </p:txBody>
      </p:sp>
    </p:spTree>
    <p:extLst>
      <p:ext uri="{BB962C8B-B14F-4D97-AF65-F5344CB8AC3E}">
        <p14:creationId xmlns:p14="http://schemas.microsoft.com/office/powerpoint/2010/main" val="231745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5F9F4-6BC7-44AA-872E-BD007261D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C24AE2-B28B-454A-9977-7451638F40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85" y="657693"/>
            <a:ext cx="9818913" cy="460561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B2A0EB7-07DC-4E4A-8DC0-54263293B28C}"/>
              </a:ext>
            </a:extLst>
          </p:cNvPr>
          <p:cNvSpPr txBox="1"/>
          <p:nvPr/>
        </p:nvSpPr>
        <p:spPr>
          <a:xfrm>
            <a:off x="1295402" y="5403082"/>
            <a:ext cx="6125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Heat Map showing the spread of Robbery crime over a day.</a:t>
            </a:r>
          </a:p>
        </p:txBody>
      </p:sp>
    </p:spTree>
    <p:extLst>
      <p:ext uri="{BB962C8B-B14F-4D97-AF65-F5344CB8AC3E}">
        <p14:creationId xmlns:p14="http://schemas.microsoft.com/office/powerpoint/2010/main" val="2849038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E387C-C8AD-449F-864D-CDB1FDA33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A9D040-B820-4ABD-8AA0-567257C1D9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08" y="813004"/>
            <a:ext cx="5447192" cy="4344469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184D50-EB75-4F50-8F5A-0D8505467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59035"/>
            <a:ext cx="5537924" cy="42524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106CCC-7C93-4B5D-B939-6BB2AAC91DB1}"/>
              </a:ext>
            </a:extLst>
          </p:cNvPr>
          <p:cNvSpPr txBox="1"/>
          <p:nvPr/>
        </p:nvSpPr>
        <p:spPr>
          <a:xfrm>
            <a:off x="582257" y="5157473"/>
            <a:ext cx="6125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District based on crime.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1D62CB-414B-4349-846C-3A975344BC73}"/>
              </a:ext>
            </a:extLst>
          </p:cNvPr>
          <p:cNvSpPr txBox="1"/>
          <p:nvPr/>
        </p:nvSpPr>
        <p:spPr>
          <a:xfrm>
            <a:off x="6162551" y="5157473"/>
            <a:ext cx="6125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District based on area.</a:t>
            </a:r>
          </a:p>
        </p:txBody>
      </p:sp>
    </p:spTree>
    <p:extLst>
      <p:ext uri="{BB962C8B-B14F-4D97-AF65-F5344CB8AC3E}">
        <p14:creationId xmlns:p14="http://schemas.microsoft.com/office/powerpoint/2010/main" val="20969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D8046-D82E-457E-8479-CAA1BAB28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4060FA-20E5-4BBA-9DAC-C4416D6BB6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72" y="495878"/>
            <a:ext cx="10069907" cy="492521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7EB6D6-87D6-487B-BA1C-88441A84D24D}"/>
              </a:ext>
            </a:extLst>
          </p:cNvPr>
          <p:cNvSpPr txBox="1"/>
          <p:nvPr/>
        </p:nvSpPr>
        <p:spPr>
          <a:xfrm>
            <a:off x="1185937" y="5552702"/>
            <a:ext cx="7389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Bar graph showing the distribution of a specific crime for each district.</a:t>
            </a:r>
          </a:p>
        </p:txBody>
      </p:sp>
    </p:spTree>
    <p:extLst>
      <p:ext uri="{BB962C8B-B14F-4D97-AF65-F5344CB8AC3E}">
        <p14:creationId xmlns:p14="http://schemas.microsoft.com/office/powerpoint/2010/main" val="2788928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C6320-0A01-4F6E-B238-420CDCC21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10EC3E-1055-4A89-A43A-C04DDD05CE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8822"/>
          <a:stretch/>
        </p:blipFill>
        <p:spPr>
          <a:xfrm>
            <a:off x="976516" y="930884"/>
            <a:ext cx="10452296" cy="4555516"/>
          </a:xfrm>
        </p:spPr>
      </p:pic>
    </p:spTree>
    <p:extLst>
      <p:ext uri="{BB962C8B-B14F-4D97-AF65-F5344CB8AC3E}">
        <p14:creationId xmlns:p14="http://schemas.microsoft.com/office/powerpoint/2010/main" val="1651418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6EB54-C608-41F1-8F3D-01E9EDB50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F29FF5-7843-429D-A0FB-F97380FB02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505" y="786463"/>
            <a:ext cx="9810989" cy="4681391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30EC9E-0013-4547-8064-BD6B164CFECE}"/>
              </a:ext>
            </a:extLst>
          </p:cNvPr>
          <p:cNvSpPr txBox="1"/>
          <p:nvPr/>
        </p:nvSpPr>
        <p:spPr>
          <a:xfrm>
            <a:off x="1185937" y="5552702"/>
            <a:ext cx="844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Pie chart displaying the distribution of punishment served in SOUTHERN district.</a:t>
            </a:r>
          </a:p>
        </p:txBody>
      </p:sp>
    </p:spTree>
    <p:extLst>
      <p:ext uri="{BB962C8B-B14F-4D97-AF65-F5344CB8AC3E}">
        <p14:creationId xmlns:p14="http://schemas.microsoft.com/office/powerpoint/2010/main" val="342166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E2C93-20F0-463E-968D-C356AA73E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74B501-C1B2-4AE0-843F-A26FC44C26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18" y="727969"/>
            <a:ext cx="10678521" cy="5555525"/>
          </a:xfrm>
        </p:spPr>
      </p:pic>
    </p:spTree>
    <p:extLst>
      <p:ext uri="{BB962C8B-B14F-4D97-AF65-F5344CB8AC3E}">
        <p14:creationId xmlns:p14="http://schemas.microsoft.com/office/powerpoint/2010/main" val="3318357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4054F-4053-453D-BEBC-A2E68A628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785" y="1327950"/>
            <a:ext cx="9601196" cy="1303867"/>
          </a:xfrm>
        </p:spPr>
        <p:txBody>
          <a:bodyPr>
            <a:noAutofit/>
          </a:bodyPr>
          <a:lstStyle/>
          <a:p>
            <a:r>
              <a:rPr lang="en-IN" sz="8400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777A3-8D7B-4999-95EF-3748360C3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6819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47411-4706-4AA2-8DF8-9D4C1C17E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92D21-6115-49D5-B624-A313967AE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San Francisco Crime Dataset</a:t>
            </a:r>
          </a:p>
          <a:p>
            <a:pPr marL="0" indent="0"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San Francisco has one of the highest crime rates in America. The overall crime rate in San Francisco is 151% higher than the national average.</a:t>
            </a:r>
            <a:endParaRPr lang="en-IN" dirty="0"/>
          </a:p>
          <a:p>
            <a:r>
              <a:rPr lang="en-IN" dirty="0"/>
              <a:t>About the dataset- </a:t>
            </a: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dataset consists information about the crime in San Francisco. </a:t>
            </a: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size of the file is 150500*13, that is, 150500 rows and 13 columns.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5639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DA66B-B570-4326-8C9E-98D2E4694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5169" y="119186"/>
            <a:ext cx="9144000" cy="1836119"/>
          </a:xfrm>
        </p:spPr>
        <p:txBody>
          <a:bodyPr/>
          <a:lstStyle/>
          <a:p>
            <a:r>
              <a:rPr lang="en-IN" dirty="0"/>
              <a:t>Data Visualization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7D3E35-4176-49AE-9204-96B964CDAD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2B6935-080F-4643-99CB-8DB059180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200703"/>
            <a:ext cx="9144000" cy="507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551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4FEE2D-DCC3-496F-AED6-7D666487EE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40" y="479394"/>
            <a:ext cx="11123720" cy="604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53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EE43B-5261-47A4-AC85-0306EDE7D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113" y="330727"/>
            <a:ext cx="10399448" cy="1303867"/>
          </a:xfrm>
        </p:spPr>
        <p:txBody>
          <a:bodyPr>
            <a:normAutofit/>
          </a:bodyPr>
          <a:lstStyle/>
          <a:p>
            <a:r>
              <a:rPr lang="en-I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between the crimes and area in San Francisco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EEBF6D-F86A-4D39-8288-0F544CB689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7" t="2831"/>
          <a:stretch/>
        </p:blipFill>
        <p:spPr>
          <a:xfrm>
            <a:off x="2681056" y="1447059"/>
            <a:ext cx="6294267" cy="4705166"/>
          </a:xfrm>
        </p:spPr>
      </p:pic>
    </p:spTree>
    <p:extLst>
      <p:ext uri="{BB962C8B-B14F-4D97-AF65-F5344CB8AC3E}">
        <p14:creationId xmlns:p14="http://schemas.microsoft.com/office/powerpoint/2010/main" val="1694590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00E41-3A40-461D-A9FC-94F1D433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89" y="-301472"/>
            <a:ext cx="10515600" cy="1123919"/>
          </a:xfrm>
        </p:spPr>
        <p:txBody>
          <a:bodyPr/>
          <a:lstStyle/>
          <a:p>
            <a:r>
              <a:rPr lang="en-IN" dirty="0"/>
              <a:t>Month-wise </a:t>
            </a:r>
            <a:r>
              <a:rPr lang="en-IN" sz="4000" dirty="0"/>
              <a:t>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AE3D32-450F-4B40-A1FD-702970EFAD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29"/>
          <a:stretch/>
        </p:blipFill>
        <p:spPr>
          <a:xfrm>
            <a:off x="1106038" y="1225118"/>
            <a:ext cx="9758246" cy="3311371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B6FF484-6CFD-48BE-A635-0EE3DB7C36AD}"/>
              </a:ext>
            </a:extLst>
          </p:cNvPr>
          <p:cNvSpPr txBox="1"/>
          <p:nvPr/>
        </p:nvSpPr>
        <p:spPr>
          <a:xfrm>
            <a:off x="1106038" y="4980373"/>
            <a:ext cx="6125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Making use of line graph to analyse the trend in crime, monthly.</a:t>
            </a:r>
          </a:p>
        </p:txBody>
      </p:sp>
    </p:spTree>
    <p:extLst>
      <p:ext uri="{BB962C8B-B14F-4D97-AF65-F5344CB8AC3E}">
        <p14:creationId xmlns:p14="http://schemas.microsoft.com/office/powerpoint/2010/main" val="2625005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28DCF5-85A3-4F1E-B42E-796F0C406C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95"/>
          <a:stretch/>
        </p:blipFill>
        <p:spPr>
          <a:xfrm>
            <a:off x="1209212" y="982132"/>
            <a:ext cx="9773576" cy="412253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D81BCE-A56C-4A84-ACDC-3D27A3B43562}"/>
              </a:ext>
            </a:extLst>
          </p:cNvPr>
          <p:cNvSpPr txBox="1"/>
          <p:nvPr/>
        </p:nvSpPr>
        <p:spPr>
          <a:xfrm>
            <a:off x="1209211" y="5211192"/>
            <a:ext cx="7748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Making use of bar graph to analyse the trend in crime, day-wise in San Francisco.</a:t>
            </a:r>
          </a:p>
        </p:txBody>
      </p:sp>
    </p:spTree>
    <p:extLst>
      <p:ext uri="{BB962C8B-B14F-4D97-AF65-F5344CB8AC3E}">
        <p14:creationId xmlns:p14="http://schemas.microsoft.com/office/powerpoint/2010/main" val="1707432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6FA6A-95B8-4E5E-9CBA-C14870EF5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513"/>
            <a:ext cx="10515600" cy="1325563"/>
          </a:xfrm>
        </p:spPr>
        <p:txBody>
          <a:bodyPr/>
          <a:lstStyle/>
          <a:p>
            <a:r>
              <a:rPr lang="en-IN" dirty="0"/>
              <a:t>Crimes in San Francisco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513659-97C2-4AC7-9AD1-1B6622ED50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672" y="1370601"/>
            <a:ext cx="9589937" cy="3564441"/>
          </a:xfrm>
        </p:spPr>
      </p:pic>
    </p:spTree>
    <p:extLst>
      <p:ext uri="{BB962C8B-B14F-4D97-AF65-F5344CB8AC3E}">
        <p14:creationId xmlns:p14="http://schemas.microsoft.com/office/powerpoint/2010/main" val="2777155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DB4FE-0C35-4437-855A-041F46E77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1776" y="-416110"/>
            <a:ext cx="10515600" cy="1325563"/>
          </a:xfrm>
        </p:spPr>
        <p:txBody>
          <a:bodyPr/>
          <a:lstStyle/>
          <a:p>
            <a:r>
              <a:rPr lang="en-IN" dirty="0"/>
              <a:t>Bar graph to view the crime rate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E69DCB-F477-4668-9998-EBC04E007D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98"/>
          <a:stretch/>
        </p:blipFill>
        <p:spPr>
          <a:xfrm>
            <a:off x="822423" y="789727"/>
            <a:ext cx="10280824" cy="4159960"/>
          </a:xfrm>
        </p:spPr>
      </p:pic>
    </p:spTree>
    <p:extLst>
      <p:ext uri="{BB962C8B-B14F-4D97-AF65-F5344CB8AC3E}">
        <p14:creationId xmlns:p14="http://schemas.microsoft.com/office/powerpoint/2010/main" val="16594030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201</Words>
  <Application>Microsoft Office PowerPoint</Application>
  <PresentationFormat>Widescreen</PresentationFormat>
  <Paragraphs>23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Garamond</vt:lpstr>
      <vt:lpstr>Times New Roman</vt:lpstr>
      <vt:lpstr>Organic</vt:lpstr>
      <vt:lpstr>IE6600 - Computation and Visualisation</vt:lpstr>
      <vt:lpstr>PowerPoint Presentation</vt:lpstr>
      <vt:lpstr>Data Visualization </vt:lpstr>
      <vt:lpstr>PowerPoint Presentation</vt:lpstr>
      <vt:lpstr>Correlation between the crimes and area in San Francisco</vt:lpstr>
      <vt:lpstr>Month-wise analysis</vt:lpstr>
      <vt:lpstr>PowerPoint Presentation</vt:lpstr>
      <vt:lpstr>Crimes in San Francisco</vt:lpstr>
      <vt:lpstr>Bar graph to view the crime rate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 and Visualisation</dc:title>
  <dc:creator>01fe16bcs026</dc:creator>
  <cp:lastModifiedBy>01fe16bcs026</cp:lastModifiedBy>
  <cp:revision>37</cp:revision>
  <dcterms:created xsi:type="dcterms:W3CDTF">2020-10-28T06:26:14Z</dcterms:created>
  <dcterms:modified xsi:type="dcterms:W3CDTF">2020-10-29T00:17:39Z</dcterms:modified>
</cp:coreProperties>
</file>