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7" r:id="rId2"/>
    <p:sldId id="273" r:id="rId3"/>
    <p:sldId id="259" r:id="rId4"/>
    <p:sldId id="260" r:id="rId5"/>
    <p:sldId id="261" r:id="rId6"/>
    <p:sldId id="274" r:id="rId7"/>
    <p:sldId id="262" r:id="rId8"/>
    <p:sldId id="272" r:id="rId9"/>
    <p:sldId id="265" r:id="rId10"/>
    <p:sldId id="268"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7BDAC-538A-4B03-B9C0-3EB5E6B63A32}" v="110" dt="2023-12-05T22:30:00.231"/>
    <p1510:client id="{8C49618A-0F8F-45F2-AD1C-C19E6C3D57DD}" v="658" dt="2023-12-05T22:43:47.603"/>
    <p1510:client id="{9F71F109-D490-419D-894D-801BB5E8D08D}" v="129" dt="2023-12-05T20:29:37.759"/>
    <p1510:client id="{D865DFDC-4D78-42C9-9FF9-AC74CFA5181F}" v="23" dt="2023-12-05T22:33:56.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kkala, Prasuna Sai" userId="S::pxr220025@utdallas.edu::26def8e1-2485-4ba5-8669-ff91fea04a8d" providerId="AD" clId="Web-{2747BDAC-538A-4B03-B9C0-3EB5E6B63A32}"/>
    <pc:docChg chg="modSld">
      <pc:chgData name="Rikkala, Prasuna Sai" userId="S::pxr220025@utdallas.edu::26def8e1-2485-4ba5-8669-ff91fea04a8d" providerId="AD" clId="Web-{2747BDAC-538A-4B03-B9C0-3EB5E6B63A32}" dt="2023-12-05T22:30:00.231" v="56" actId="14100"/>
      <pc:docMkLst>
        <pc:docMk/>
      </pc:docMkLst>
      <pc:sldChg chg="addSp modSp">
        <pc:chgData name="Rikkala, Prasuna Sai" userId="S::pxr220025@utdallas.edu::26def8e1-2485-4ba5-8669-ff91fea04a8d" providerId="AD" clId="Web-{2747BDAC-538A-4B03-B9C0-3EB5E6B63A32}" dt="2023-12-05T22:30:00.231" v="56" actId="14100"/>
        <pc:sldMkLst>
          <pc:docMk/>
          <pc:sldMk cId="2782833327" sldId="270"/>
        </pc:sldMkLst>
        <pc:spChg chg="add mod">
          <ac:chgData name="Rikkala, Prasuna Sai" userId="S::pxr220025@utdallas.edu::26def8e1-2485-4ba5-8669-ff91fea04a8d" providerId="AD" clId="Web-{2747BDAC-538A-4B03-B9C0-3EB5E6B63A32}" dt="2023-12-05T22:30:00.231" v="56" actId="14100"/>
          <ac:spMkLst>
            <pc:docMk/>
            <pc:sldMk cId="2782833327" sldId="270"/>
            <ac:spMk id="3" creationId="{FCCFEA40-26B1-DDF5-20D2-CAD5559A113D}"/>
          </ac:spMkLst>
        </pc:spChg>
      </pc:sldChg>
    </pc:docChg>
  </pc:docChgLst>
  <pc:docChgLst>
    <pc:chgData name="Polavarapu, Sneha Priya" userId="S::sxp220178@utdallas.edu::04d4356f-0bac-46e8-93c1-447251f22486" providerId="AD" clId="Web-{D865DFDC-4D78-42C9-9FF9-AC74CFA5181F}"/>
    <pc:docChg chg="modSld">
      <pc:chgData name="Polavarapu, Sneha Priya" userId="S::sxp220178@utdallas.edu::04d4356f-0bac-46e8-93c1-447251f22486" providerId="AD" clId="Web-{D865DFDC-4D78-42C9-9FF9-AC74CFA5181F}" dt="2023-12-05T22:33:55.112" v="36" actId="20577"/>
      <pc:docMkLst>
        <pc:docMk/>
      </pc:docMkLst>
      <pc:sldChg chg="addSp delSp modSp addAnim delAnim">
        <pc:chgData name="Polavarapu, Sneha Priya" userId="S::sxp220178@utdallas.edu::04d4356f-0bac-46e8-93c1-447251f22486" providerId="AD" clId="Web-{D865DFDC-4D78-42C9-9FF9-AC74CFA5181F}" dt="2023-12-05T22:33:55.112" v="36" actId="20577"/>
        <pc:sldMkLst>
          <pc:docMk/>
          <pc:sldMk cId="3316160447" sldId="257"/>
        </pc:sldMkLst>
        <pc:spChg chg="mod">
          <ac:chgData name="Polavarapu, Sneha Priya" userId="S::sxp220178@utdallas.edu::04d4356f-0bac-46e8-93c1-447251f22486" providerId="AD" clId="Web-{D865DFDC-4D78-42C9-9FF9-AC74CFA5181F}" dt="2023-12-05T22:33:55.112" v="36" actId="20577"/>
          <ac:spMkLst>
            <pc:docMk/>
            <pc:sldMk cId="3316160447" sldId="257"/>
            <ac:spMk id="2" creationId="{EB6462B1-CCD8-7392-DFDF-C972A812390B}"/>
          </ac:spMkLst>
        </pc:spChg>
        <pc:spChg chg="add del">
          <ac:chgData name="Polavarapu, Sneha Priya" userId="S::sxp220178@utdallas.edu::04d4356f-0bac-46e8-93c1-447251f22486" providerId="AD" clId="Web-{D865DFDC-4D78-42C9-9FF9-AC74CFA5181F}" dt="2023-12-05T22:33:22.407" v="16"/>
          <ac:spMkLst>
            <pc:docMk/>
            <pc:sldMk cId="3316160447" sldId="257"/>
            <ac:spMk id="8" creationId="{9D3B3C7E-BC2D-4436-8B03-AC421FA66787}"/>
          </ac:spMkLst>
        </pc:spChg>
        <pc:spChg chg="add del">
          <ac:chgData name="Polavarapu, Sneha Priya" userId="S::sxp220178@utdallas.edu::04d4356f-0bac-46e8-93c1-447251f22486" providerId="AD" clId="Web-{D865DFDC-4D78-42C9-9FF9-AC74CFA5181F}" dt="2023-12-05T22:33:22.407" v="16"/>
          <ac:spMkLst>
            <pc:docMk/>
            <pc:sldMk cId="3316160447" sldId="257"/>
            <ac:spMk id="15" creationId="{4905C695-F54E-4EF8-8AEF-811D460E7AFE}"/>
          </ac:spMkLst>
        </pc:spChg>
        <pc:spChg chg="add del">
          <ac:chgData name="Polavarapu, Sneha Priya" userId="S::sxp220178@utdallas.edu::04d4356f-0bac-46e8-93c1-447251f22486" providerId="AD" clId="Web-{D865DFDC-4D78-42C9-9FF9-AC74CFA5181F}" dt="2023-12-05T22:33:22.407" v="16"/>
          <ac:spMkLst>
            <pc:docMk/>
            <pc:sldMk cId="3316160447" sldId="257"/>
            <ac:spMk id="17" creationId="{485CD2A3-2099-476E-9A85-55DC735FA2B7}"/>
          </ac:spMkLst>
        </pc:spChg>
        <pc:spChg chg="add del">
          <ac:chgData name="Polavarapu, Sneha Priya" userId="S::sxp220178@utdallas.edu::04d4356f-0bac-46e8-93c1-447251f22486" providerId="AD" clId="Web-{D865DFDC-4D78-42C9-9FF9-AC74CFA5181F}" dt="2023-12-05T22:33:08.844" v="12"/>
          <ac:spMkLst>
            <pc:docMk/>
            <pc:sldMk cId="3316160447" sldId="257"/>
            <ac:spMk id="27" creationId="{9D3B3C7E-BC2D-4436-8B03-AC421FA66787}"/>
          </ac:spMkLst>
        </pc:spChg>
        <pc:spChg chg="add del">
          <ac:chgData name="Polavarapu, Sneha Priya" userId="S::sxp220178@utdallas.edu::04d4356f-0bac-46e8-93c1-447251f22486" providerId="AD" clId="Web-{D865DFDC-4D78-42C9-9FF9-AC74CFA5181F}" dt="2023-12-05T22:33:08.844" v="12"/>
          <ac:spMkLst>
            <pc:docMk/>
            <pc:sldMk cId="3316160447" sldId="257"/>
            <ac:spMk id="34" creationId="{4905C695-F54E-4EF8-8AEF-811D460E7AFE}"/>
          </ac:spMkLst>
        </pc:spChg>
        <pc:spChg chg="add del">
          <ac:chgData name="Polavarapu, Sneha Priya" userId="S::sxp220178@utdallas.edu::04d4356f-0bac-46e8-93c1-447251f22486" providerId="AD" clId="Web-{D865DFDC-4D78-42C9-9FF9-AC74CFA5181F}" dt="2023-12-05T22:33:08.844" v="12"/>
          <ac:spMkLst>
            <pc:docMk/>
            <pc:sldMk cId="3316160447" sldId="257"/>
            <ac:spMk id="36" creationId="{485CD2A3-2099-476E-9A85-55DC735FA2B7}"/>
          </ac:spMkLst>
        </pc:spChg>
        <pc:spChg chg="add del">
          <ac:chgData name="Polavarapu, Sneha Priya" userId="S::sxp220178@utdallas.edu::04d4356f-0bac-46e8-93c1-447251f22486" providerId="AD" clId="Web-{D865DFDC-4D78-42C9-9FF9-AC74CFA5181F}" dt="2023-12-05T22:33:10.469" v="14"/>
          <ac:spMkLst>
            <pc:docMk/>
            <pc:sldMk cId="3316160447" sldId="257"/>
            <ac:spMk id="43" creationId="{9D3B3C7E-BC2D-4436-8B03-AC421FA66787}"/>
          </ac:spMkLst>
        </pc:spChg>
        <pc:spChg chg="add del">
          <ac:chgData name="Polavarapu, Sneha Priya" userId="S::sxp220178@utdallas.edu::04d4356f-0bac-46e8-93c1-447251f22486" providerId="AD" clId="Web-{D865DFDC-4D78-42C9-9FF9-AC74CFA5181F}" dt="2023-12-05T22:33:10.469" v="14"/>
          <ac:spMkLst>
            <pc:docMk/>
            <pc:sldMk cId="3316160447" sldId="257"/>
            <ac:spMk id="45" creationId="{4905C695-F54E-4EF8-8AEF-811D460E7AFE}"/>
          </ac:spMkLst>
        </pc:spChg>
        <pc:spChg chg="add del">
          <ac:chgData name="Polavarapu, Sneha Priya" userId="S::sxp220178@utdallas.edu::04d4356f-0bac-46e8-93c1-447251f22486" providerId="AD" clId="Web-{D865DFDC-4D78-42C9-9FF9-AC74CFA5181F}" dt="2023-12-05T22:33:10.469" v="14"/>
          <ac:spMkLst>
            <pc:docMk/>
            <pc:sldMk cId="3316160447" sldId="257"/>
            <ac:spMk id="46" creationId="{485CD2A3-2099-476E-9A85-55DC735FA2B7}"/>
          </ac:spMkLst>
        </pc:spChg>
        <pc:spChg chg="add del">
          <ac:chgData name="Polavarapu, Sneha Priya" userId="S::sxp220178@utdallas.edu::04d4356f-0bac-46e8-93c1-447251f22486" providerId="AD" clId="Web-{D865DFDC-4D78-42C9-9FF9-AC74CFA5181F}" dt="2023-12-05T22:33:22.407" v="16"/>
          <ac:spMkLst>
            <pc:docMk/>
            <pc:sldMk cId="3316160447" sldId="257"/>
            <ac:spMk id="49" creationId="{9D3B3C7E-BC2D-4436-8B03-AC421FA66787}"/>
          </ac:spMkLst>
        </pc:spChg>
        <pc:spChg chg="add del">
          <ac:chgData name="Polavarapu, Sneha Priya" userId="S::sxp220178@utdallas.edu::04d4356f-0bac-46e8-93c1-447251f22486" providerId="AD" clId="Web-{D865DFDC-4D78-42C9-9FF9-AC74CFA5181F}" dt="2023-12-05T22:33:22.407" v="16"/>
          <ac:spMkLst>
            <pc:docMk/>
            <pc:sldMk cId="3316160447" sldId="257"/>
            <ac:spMk id="51" creationId="{4905C695-F54E-4EF8-8AEF-811D460E7AFE}"/>
          </ac:spMkLst>
        </pc:spChg>
        <pc:spChg chg="add del">
          <ac:chgData name="Polavarapu, Sneha Priya" userId="S::sxp220178@utdallas.edu::04d4356f-0bac-46e8-93c1-447251f22486" providerId="AD" clId="Web-{D865DFDC-4D78-42C9-9FF9-AC74CFA5181F}" dt="2023-12-05T22:33:22.407" v="16"/>
          <ac:spMkLst>
            <pc:docMk/>
            <pc:sldMk cId="3316160447" sldId="257"/>
            <ac:spMk id="52" creationId="{485CD2A3-2099-476E-9A85-55DC735FA2B7}"/>
          </ac:spMkLst>
        </pc:spChg>
        <pc:grpChg chg="add del">
          <ac:chgData name="Polavarapu, Sneha Priya" userId="S::sxp220178@utdallas.edu::04d4356f-0bac-46e8-93c1-447251f22486" providerId="AD" clId="Web-{D865DFDC-4D78-42C9-9FF9-AC74CFA5181F}" dt="2023-12-05T22:33:22.407" v="16"/>
          <ac:grpSpMkLst>
            <pc:docMk/>
            <pc:sldMk cId="3316160447" sldId="257"/>
            <ac:grpSpMk id="10" creationId="{79B5D0C1-066E-4C02-A6B8-59FAE4A19724}"/>
          </ac:grpSpMkLst>
        </pc:grpChg>
        <pc:grpChg chg="add del">
          <ac:chgData name="Polavarapu, Sneha Priya" userId="S::sxp220178@utdallas.edu::04d4356f-0bac-46e8-93c1-447251f22486" providerId="AD" clId="Web-{D865DFDC-4D78-42C9-9FF9-AC74CFA5181F}" dt="2023-12-05T22:33:22.407" v="16"/>
          <ac:grpSpMkLst>
            <pc:docMk/>
            <pc:sldMk cId="3316160447" sldId="257"/>
            <ac:grpSpMk id="19" creationId="{E92979E8-2E86-433E-A7E4-5F102E45A8EE}"/>
          </ac:grpSpMkLst>
        </pc:grpChg>
        <pc:grpChg chg="add del">
          <ac:chgData name="Polavarapu, Sneha Priya" userId="S::sxp220178@utdallas.edu::04d4356f-0bac-46e8-93c1-447251f22486" providerId="AD" clId="Web-{D865DFDC-4D78-42C9-9FF9-AC74CFA5181F}" dt="2023-12-05T22:33:08.844" v="12"/>
          <ac:grpSpMkLst>
            <pc:docMk/>
            <pc:sldMk cId="3316160447" sldId="257"/>
            <ac:grpSpMk id="29" creationId="{79B5D0C1-066E-4C02-A6B8-59FAE4A19724}"/>
          </ac:grpSpMkLst>
        </pc:grpChg>
        <pc:grpChg chg="add del">
          <ac:chgData name="Polavarapu, Sneha Priya" userId="S::sxp220178@utdallas.edu::04d4356f-0bac-46e8-93c1-447251f22486" providerId="AD" clId="Web-{D865DFDC-4D78-42C9-9FF9-AC74CFA5181F}" dt="2023-12-05T22:33:08.844" v="12"/>
          <ac:grpSpMkLst>
            <pc:docMk/>
            <pc:sldMk cId="3316160447" sldId="257"/>
            <ac:grpSpMk id="38" creationId="{E92979E8-2E86-433E-A7E4-5F102E45A8EE}"/>
          </ac:grpSpMkLst>
        </pc:grpChg>
        <pc:grpChg chg="add del">
          <ac:chgData name="Polavarapu, Sneha Priya" userId="S::sxp220178@utdallas.edu::04d4356f-0bac-46e8-93c1-447251f22486" providerId="AD" clId="Web-{D865DFDC-4D78-42C9-9FF9-AC74CFA5181F}" dt="2023-12-05T22:33:10.469" v="14"/>
          <ac:grpSpMkLst>
            <pc:docMk/>
            <pc:sldMk cId="3316160447" sldId="257"/>
            <ac:grpSpMk id="44" creationId="{79B5D0C1-066E-4C02-A6B8-59FAE4A19724}"/>
          </ac:grpSpMkLst>
        </pc:grpChg>
        <pc:grpChg chg="add del">
          <ac:chgData name="Polavarapu, Sneha Priya" userId="S::sxp220178@utdallas.edu::04d4356f-0bac-46e8-93c1-447251f22486" providerId="AD" clId="Web-{D865DFDC-4D78-42C9-9FF9-AC74CFA5181F}" dt="2023-12-05T22:33:10.469" v="14"/>
          <ac:grpSpMkLst>
            <pc:docMk/>
            <pc:sldMk cId="3316160447" sldId="257"/>
            <ac:grpSpMk id="47" creationId="{E92979E8-2E86-433E-A7E4-5F102E45A8EE}"/>
          </ac:grpSpMkLst>
        </pc:grpChg>
        <pc:grpChg chg="add del">
          <ac:chgData name="Polavarapu, Sneha Priya" userId="S::sxp220178@utdallas.edu::04d4356f-0bac-46e8-93c1-447251f22486" providerId="AD" clId="Web-{D865DFDC-4D78-42C9-9FF9-AC74CFA5181F}" dt="2023-12-05T22:33:22.407" v="16"/>
          <ac:grpSpMkLst>
            <pc:docMk/>
            <pc:sldMk cId="3316160447" sldId="257"/>
            <ac:grpSpMk id="50" creationId="{79B5D0C1-066E-4C02-A6B8-59FAE4A19724}"/>
          </ac:grpSpMkLst>
        </pc:grpChg>
        <pc:grpChg chg="add del">
          <ac:chgData name="Polavarapu, Sneha Priya" userId="S::sxp220178@utdallas.edu::04d4356f-0bac-46e8-93c1-447251f22486" providerId="AD" clId="Web-{D865DFDC-4D78-42C9-9FF9-AC74CFA5181F}" dt="2023-12-05T22:33:22.407" v="16"/>
          <ac:grpSpMkLst>
            <pc:docMk/>
            <pc:sldMk cId="3316160447" sldId="257"/>
            <ac:grpSpMk id="53" creationId="{E92979E8-2E86-433E-A7E4-5F102E45A8EE}"/>
          </ac:grpSpMkLst>
        </pc:grpChg>
      </pc:sldChg>
    </pc:docChg>
  </pc:docChgLst>
  <pc:docChgLst>
    <pc:chgData name="Rikkala, Prasuna Sai" userId="26def8e1-2485-4ba5-8669-ff91fea04a8d" providerId="ADAL" clId="{9F71F109-D490-419D-894D-801BB5E8D08D}"/>
    <pc:docChg chg="undo custSel addSld delSld modSld">
      <pc:chgData name="Rikkala, Prasuna Sai" userId="26def8e1-2485-4ba5-8669-ff91fea04a8d" providerId="ADAL" clId="{9F71F109-D490-419D-894D-801BB5E8D08D}" dt="2023-12-05T20:32:59.702" v="451" actId="1076"/>
      <pc:docMkLst>
        <pc:docMk/>
      </pc:docMkLst>
      <pc:sldChg chg="addSp delSp modSp mod addAnim delAnim modAnim">
        <pc:chgData name="Rikkala, Prasuna Sai" userId="26def8e1-2485-4ba5-8669-ff91fea04a8d" providerId="ADAL" clId="{9F71F109-D490-419D-894D-801BB5E8D08D}" dt="2023-12-05T18:36:21.744" v="317" actId="113"/>
        <pc:sldMkLst>
          <pc:docMk/>
          <pc:sldMk cId="1288442687" sldId="256"/>
        </pc:sldMkLst>
        <pc:spChg chg="mod">
          <ac:chgData name="Rikkala, Prasuna Sai" userId="26def8e1-2485-4ba5-8669-ff91fea04a8d" providerId="ADAL" clId="{9F71F109-D490-419D-894D-801BB5E8D08D}" dt="2023-12-05T18:36:21.744" v="317" actId="113"/>
          <ac:spMkLst>
            <pc:docMk/>
            <pc:sldMk cId="1288442687" sldId="256"/>
            <ac:spMk id="2" creationId="{45A8779B-C095-EECB-2DBE-1ED0F02EB66B}"/>
          </ac:spMkLst>
        </pc:spChg>
        <pc:spChg chg="mod">
          <ac:chgData name="Rikkala, Prasuna Sai" userId="26def8e1-2485-4ba5-8669-ff91fea04a8d" providerId="ADAL" clId="{9F71F109-D490-419D-894D-801BB5E8D08D}" dt="2023-12-05T18:36:18.101" v="316" actId="113"/>
          <ac:spMkLst>
            <pc:docMk/>
            <pc:sldMk cId="1288442687" sldId="256"/>
            <ac:spMk id="3" creationId="{68E4256D-2E6F-7A7D-CBE8-BB9E0A00CA8B}"/>
          </ac:spMkLst>
        </pc:spChg>
        <pc:spChg chg="add del">
          <ac:chgData name="Rikkala, Prasuna Sai" userId="26def8e1-2485-4ba5-8669-ff91fea04a8d" providerId="ADAL" clId="{9F71F109-D490-419D-894D-801BB5E8D08D}" dt="2023-12-05T18:29:27.509" v="249" actId="26606"/>
          <ac:spMkLst>
            <pc:docMk/>
            <pc:sldMk cId="1288442687" sldId="256"/>
            <ac:spMk id="1031" creationId="{1AB7CFDD-E67B-4078-9BD0-D09D4200E4E1}"/>
          </ac:spMkLst>
        </pc:spChg>
        <pc:spChg chg="add del">
          <ac:chgData name="Rikkala, Prasuna Sai" userId="26def8e1-2485-4ba5-8669-ff91fea04a8d" providerId="ADAL" clId="{9F71F109-D490-419D-894D-801BB5E8D08D}" dt="2023-12-05T18:29:27.509" v="249" actId="26606"/>
          <ac:spMkLst>
            <pc:docMk/>
            <pc:sldMk cId="1288442687" sldId="256"/>
            <ac:spMk id="1033" creationId="{B191E377-3C4E-4C42-B42C-858169F3AB3A}"/>
          </ac:spMkLst>
        </pc:spChg>
        <pc:spChg chg="add del">
          <ac:chgData name="Rikkala, Prasuna Sai" userId="26def8e1-2485-4ba5-8669-ff91fea04a8d" providerId="ADAL" clId="{9F71F109-D490-419D-894D-801BB5E8D08D}" dt="2023-12-05T18:27:04.353" v="241" actId="26606"/>
          <ac:spMkLst>
            <pc:docMk/>
            <pc:sldMk cId="1288442687" sldId="256"/>
            <ac:spMk id="1043" creationId="{DF0CAD46-2E46-44EB-A063-C05881768CE6}"/>
          </ac:spMkLst>
        </pc:spChg>
        <pc:spChg chg="add del">
          <ac:chgData name="Rikkala, Prasuna Sai" userId="26def8e1-2485-4ba5-8669-ff91fea04a8d" providerId="ADAL" clId="{9F71F109-D490-419D-894D-801BB5E8D08D}" dt="2023-12-05T18:30:06.536" v="260" actId="26606"/>
          <ac:spMkLst>
            <pc:docMk/>
            <pc:sldMk cId="1288442687" sldId="256"/>
            <ac:spMk id="1044" creationId="{1AB7CFDD-E67B-4078-9BD0-D09D4200E4E1}"/>
          </ac:spMkLst>
        </pc:spChg>
        <pc:spChg chg="add del">
          <ac:chgData name="Rikkala, Prasuna Sai" userId="26def8e1-2485-4ba5-8669-ff91fea04a8d" providerId="ADAL" clId="{9F71F109-D490-419D-894D-801BB5E8D08D}" dt="2023-12-05T18:27:04.353" v="241" actId="26606"/>
          <ac:spMkLst>
            <pc:docMk/>
            <pc:sldMk cId="1288442687" sldId="256"/>
            <ac:spMk id="1045" creationId="{DE8A7E9B-3161-4AE7-B85C-EE3D7786D549}"/>
          </ac:spMkLst>
        </pc:spChg>
        <pc:spChg chg="add del">
          <ac:chgData name="Rikkala, Prasuna Sai" userId="26def8e1-2485-4ba5-8669-ff91fea04a8d" providerId="ADAL" clId="{9F71F109-D490-419D-894D-801BB5E8D08D}" dt="2023-12-05T18:30:06.536" v="260" actId="26606"/>
          <ac:spMkLst>
            <pc:docMk/>
            <pc:sldMk cId="1288442687" sldId="256"/>
            <ac:spMk id="1046" creationId="{B191E377-3C4E-4C42-B42C-858169F3AB3A}"/>
          </ac:spMkLst>
        </pc:spChg>
        <pc:spChg chg="add del">
          <ac:chgData name="Rikkala, Prasuna Sai" userId="26def8e1-2485-4ba5-8669-ff91fea04a8d" providerId="ADAL" clId="{9F71F109-D490-419D-894D-801BB5E8D08D}" dt="2023-12-05T18:27:22.547" v="245" actId="26606"/>
          <ac:spMkLst>
            <pc:docMk/>
            <pc:sldMk cId="1288442687" sldId="256"/>
            <ac:spMk id="1052" creationId="{DD8EACB7-D372-470B-B76E-A829D00310CD}"/>
          </ac:spMkLst>
        </pc:spChg>
        <pc:spChg chg="add del">
          <ac:chgData name="Rikkala, Prasuna Sai" userId="26def8e1-2485-4ba5-8669-ff91fea04a8d" providerId="ADAL" clId="{9F71F109-D490-419D-894D-801BB5E8D08D}" dt="2023-12-05T18:27:22.547" v="245" actId="26606"/>
          <ac:spMkLst>
            <pc:docMk/>
            <pc:sldMk cId="1288442687" sldId="256"/>
            <ac:spMk id="1053" creationId="{FDCD62BB-F134-412E-AF5B-602B0445849B}"/>
          </ac:spMkLst>
        </pc:spChg>
        <pc:spChg chg="add del">
          <ac:chgData name="Rikkala, Prasuna Sai" userId="26def8e1-2485-4ba5-8669-ff91fea04a8d" providerId="ADAL" clId="{9F71F109-D490-419D-894D-801BB5E8D08D}" dt="2023-12-05T18:30:00.482" v="256" actId="26606"/>
          <ac:spMkLst>
            <pc:docMk/>
            <pc:sldMk cId="1288442687" sldId="256"/>
            <ac:spMk id="1056" creationId="{1AB7CFDD-E67B-4078-9BD0-D09D4200E4E1}"/>
          </ac:spMkLst>
        </pc:spChg>
        <pc:spChg chg="add del">
          <ac:chgData name="Rikkala, Prasuna Sai" userId="26def8e1-2485-4ba5-8669-ff91fea04a8d" providerId="ADAL" clId="{9F71F109-D490-419D-894D-801BB5E8D08D}" dt="2023-12-05T18:30:00.482" v="256" actId="26606"/>
          <ac:spMkLst>
            <pc:docMk/>
            <pc:sldMk cId="1288442687" sldId="256"/>
            <ac:spMk id="1058" creationId="{B191E377-3C4E-4C42-B42C-858169F3AB3A}"/>
          </ac:spMkLst>
        </pc:spChg>
        <pc:spChg chg="add del">
          <ac:chgData name="Rikkala, Prasuna Sai" userId="26def8e1-2485-4ba5-8669-ff91fea04a8d" providerId="ADAL" clId="{9F71F109-D490-419D-894D-801BB5E8D08D}" dt="2023-12-05T18:30:06.536" v="259" actId="26606"/>
          <ac:spMkLst>
            <pc:docMk/>
            <pc:sldMk cId="1288442687" sldId="256"/>
            <ac:spMk id="1065" creationId="{1AB7CFDD-E67B-4078-9BD0-D09D4200E4E1}"/>
          </ac:spMkLst>
        </pc:spChg>
        <pc:spChg chg="add del">
          <ac:chgData name="Rikkala, Prasuna Sai" userId="26def8e1-2485-4ba5-8669-ff91fea04a8d" providerId="ADAL" clId="{9F71F109-D490-419D-894D-801BB5E8D08D}" dt="2023-12-05T18:30:06.536" v="259" actId="26606"/>
          <ac:spMkLst>
            <pc:docMk/>
            <pc:sldMk cId="1288442687" sldId="256"/>
            <ac:spMk id="1066" creationId="{4DAEF25D-C97E-48E9-B20C-FEFC2EC6E59B}"/>
          </ac:spMkLst>
        </pc:spChg>
        <pc:spChg chg="add del">
          <ac:chgData name="Rikkala, Prasuna Sai" userId="26def8e1-2485-4ba5-8669-ff91fea04a8d" providerId="ADAL" clId="{9F71F109-D490-419D-894D-801BB5E8D08D}" dt="2023-12-05T18:31:03.150" v="274" actId="26606"/>
          <ac:spMkLst>
            <pc:docMk/>
            <pc:sldMk cId="1288442687" sldId="256"/>
            <ac:spMk id="1068" creationId="{1AB7CFDD-E67B-4078-9BD0-D09D4200E4E1}"/>
          </ac:spMkLst>
        </pc:spChg>
        <pc:spChg chg="add del">
          <ac:chgData name="Rikkala, Prasuna Sai" userId="26def8e1-2485-4ba5-8669-ff91fea04a8d" providerId="ADAL" clId="{9F71F109-D490-419D-894D-801BB5E8D08D}" dt="2023-12-05T18:31:03.150" v="274" actId="26606"/>
          <ac:spMkLst>
            <pc:docMk/>
            <pc:sldMk cId="1288442687" sldId="256"/>
            <ac:spMk id="1069" creationId="{B191E377-3C4E-4C42-B42C-858169F3AB3A}"/>
          </ac:spMkLst>
        </pc:spChg>
        <pc:spChg chg="add del">
          <ac:chgData name="Rikkala, Prasuna Sai" userId="26def8e1-2485-4ba5-8669-ff91fea04a8d" providerId="ADAL" clId="{9F71F109-D490-419D-894D-801BB5E8D08D}" dt="2023-12-05T18:32:25.607" v="311" actId="26606"/>
          <ac:spMkLst>
            <pc:docMk/>
            <pc:sldMk cId="1288442687" sldId="256"/>
            <ac:spMk id="1075" creationId="{1AB7CFDD-E67B-4078-9BD0-D09D4200E4E1}"/>
          </ac:spMkLst>
        </pc:spChg>
        <pc:spChg chg="add del">
          <ac:chgData name="Rikkala, Prasuna Sai" userId="26def8e1-2485-4ba5-8669-ff91fea04a8d" providerId="ADAL" clId="{9F71F109-D490-419D-894D-801BB5E8D08D}" dt="2023-12-05T18:32:25.607" v="311" actId="26606"/>
          <ac:spMkLst>
            <pc:docMk/>
            <pc:sldMk cId="1288442687" sldId="256"/>
            <ac:spMk id="1077" creationId="{B191E377-3C4E-4C42-B42C-858169F3AB3A}"/>
          </ac:spMkLst>
        </pc:spChg>
        <pc:spChg chg="add">
          <ac:chgData name="Rikkala, Prasuna Sai" userId="26def8e1-2485-4ba5-8669-ff91fea04a8d" providerId="ADAL" clId="{9F71F109-D490-419D-894D-801BB5E8D08D}" dt="2023-12-05T18:32:25.607" v="311" actId="26606"/>
          <ac:spMkLst>
            <pc:docMk/>
            <pc:sldMk cId="1288442687" sldId="256"/>
            <ac:spMk id="1087" creationId="{DD8EACB7-D372-470B-B76E-A829D00310CD}"/>
          </ac:spMkLst>
        </pc:spChg>
        <pc:spChg chg="add">
          <ac:chgData name="Rikkala, Prasuna Sai" userId="26def8e1-2485-4ba5-8669-ff91fea04a8d" providerId="ADAL" clId="{9F71F109-D490-419D-894D-801BB5E8D08D}" dt="2023-12-05T18:32:25.607" v="311" actId="26606"/>
          <ac:spMkLst>
            <pc:docMk/>
            <pc:sldMk cId="1288442687" sldId="256"/>
            <ac:spMk id="1089" creationId="{FDCD62BB-F134-412E-AF5B-602B0445849B}"/>
          </ac:spMkLst>
        </pc:spChg>
        <pc:grpChg chg="add del">
          <ac:chgData name="Rikkala, Prasuna Sai" userId="26def8e1-2485-4ba5-8669-ff91fea04a8d" providerId="ADAL" clId="{9F71F109-D490-419D-894D-801BB5E8D08D}" dt="2023-12-05T18:29:27.509" v="249" actId="26606"/>
          <ac:grpSpMkLst>
            <pc:docMk/>
            <pc:sldMk cId="1288442687" sldId="256"/>
            <ac:grpSpMk id="1035" creationId="{91B7537E-7B93-4306-B9DF-4CD583E0AA21}"/>
          </ac:grpSpMkLst>
        </pc:grpChg>
        <pc:grpChg chg="add del">
          <ac:chgData name="Rikkala, Prasuna Sai" userId="26def8e1-2485-4ba5-8669-ff91fea04a8d" providerId="ADAL" clId="{9F71F109-D490-419D-894D-801BB5E8D08D}" dt="2023-12-05T18:27:04.353" v="241" actId="26606"/>
          <ac:grpSpMkLst>
            <pc:docMk/>
            <pc:sldMk cId="1288442687" sldId="256"/>
            <ac:grpSpMk id="1047" creationId="{C3E45FAB-3768-4529-B0E8-A0E9BE5E382B}"/>
          </ac:grpSpMkLst>
        </pc:grpChg>
        <pc:grpChg chg="add del">
          <ac:chgData name="Rikkala, Prasuna Sai" userId="26def8e1-2485-4ba5-8669-ff91fea04a8d" providerId="ADAL" clId="{9F71F109-D490-419D-894D-801BB5E8D08D}" dt="2023-12-05T18:30:06.536" v="260" actId="26606"/>
          <ac:grpSpMkLst>
            <pc:docMk/>
            <pc:sldMk cId="1288442687" sldId="256"/>
            <ac:grpSpMk id="1048" creationId="{91B7537E-7B93-4306-B9DF-4CD583E0AA21}"/>
          </ac:grpSpMkLst>
        </pc:grpChg>
        <pc:grpChg chg="add del">
          <ac:chgData name="Rikkala, Prasuna Sai" userId="26def8e1-2485-4ba5-8669-ff91fea04a8d" providerId="ADAL" clId="{9F71F109-D490-419D-894D-801BB5E8D08D}" dt="2023-12-05T18:27:22.547" v="245" actId="26606"/>
          <ac:grpSpMkLst>
            <pc:docMk/>
            <pc:sldMk cId="1288442687" sldId="256"/>
            <ac:grpSpMk id="1054" creationId="{F1732D3A-CFF0-45BE-AD79-F83D0272C6C6}"/>
          </ac:grpSpMkLst>
        </pc:grpChg>
        <pc:grpChg chg="add del">
          <ac:chgData name="Rikkala, Prasuna Sai" userId="26def8e1-2485-4ba5-8669-ff91fea04a8d" providerId="ADAL" clId="{9F71F109-D490-419D-894D-801BB5E8D08D}" dt="2023-12-05T18:30:00.482" v="256" actId="26606"/>
          <ac:grpSpMkLst>
            <pc:docMk/>
            <pc:sldMk cId="1288442687" sldId="256"/>
            <ac:grpSpMk id="1060" creationId="{91B7537E-7B93-4306-B9DF-4CD583E0AA21}"/>
          </ac:grpSpMkLst>
        </pc:grpChg>
        <pc:grpChg chg="add del">
          <ac:chgData name="Rikkala, Prasuna Sai" userId="26def8e1-2485-4ba5-8669-ff91fea04a8d" providerId="ADAL" clId="{9F71F109-D490-419D-894D-801BB5E8D08D}" dt="2023-12-05T18:31:03.150" v="274" actId="26606"/>
          <ac:grpSpMkLst>
            <pc:docMk/>
            <pc:sldMk cId="1288442687" sldId="256"/>
            <ac:grpSpMk id="1070" creationId="{91B7537E-7B93-4306-B9DF-4CD583E0AA21}"/>
          </ac:grpSpMkLst>
        </pc:grpChg>
        <pc:grpChg chg="add del">
          <ac:chgData name="Rikkala, Prasuna Sai" userId="26def8e1-2485-4ba5-8669-ff91fea04a8d" providerId="ADAL" clId="{9F71F109-D490-419D-894D-801BB5E8D08D}" dt="2023-12-05T18:32:25.607" v="311" actId="26606"/>
          <ac:grpSpMkLst>
            <pc:docMk/>
            <pc:sldMk cId="1288442687" sldId="256"/>
            <ac:grpSpMk id="1079" creationId="{91B7537E-7B93-4306-B9DF-4CD583E0AA21}"/>
          </ac:grpSpMkLst>
        </pc:grpChg>
        <pc:grpChg chg="add">
          <ac:chgData name="Rikkala, Prasuna Sai" userId="26def8e1-2485-4ba5-8669-ff91fea04a8d" providerId="ADAL" clId="{9F71F109-D490-419D-894D-801BB5E8D08D}" dt="2023-12-05T18:32:25.607" v="311" actId="26606"/>
          <ac:grpSpMkLst>
            <pc:docMk/>
            <pc:sldMk cId="1288442687" sldId="256"/>
            <ac:grpSpMk id="1091" creationId="{F1732D3A-CFF0-45BE-AD79-F83D0272C6C6}"/>
          </ac:grpSpMkLst>
        </pc:grpChg>
        <pc:picChg chg="add del">
          <ac:chgData name="Rikkala, Prasuna Sai" userId="26def8e1-2485-4ba5-8669-ff91fea04a8d" providerId="ADAL" clId="{9F71F109-D490-419D-894D-801BB5E8D08D}" dt="2023-12-05T18:29:22.701" v="248"/>
          <ac:picMkLst>
            <pc:docMk/>
            <pc:sldMk cId="1288442687" sldId="256"/>
            <ac:picMk id="4" creationId="{AFDEEF6F-C52F-702B-5400-A6E27AC4C438}"/>
          </ac:picMkLst>
        </pc:picChg>
        <pc:picChg chg="add del mod">
          <ac:chgData name="Rikkala, Prasuna Sai" userId="26def8e1-2485-4ba5-8669-ff91fea04a8d" providerId="ADAL" clId="{9F71F109-D490-419D-894D-801BB5E8D08D}" dt="2023-12-05T18:29:08.956" v="246" actId="478"/>
          <ac:picMkLst>
            <pc:docMk/>
            <pc:sldMk cId="1288442687" sldId="256"/>
            <ac:picMk id="1026" creationId="{C999757B-9941-B358-AD9C-68BBF7E990A4}"/>
          </ac:picMkLst>
        </pc:picChg>
        <pc:picChg chg="add del mod">
          <ac:chgData name="Rikkala, Prasuna Sai" userId="26def8e1-2485-4ba5-8669-ff91fea04a8d" providerId="ADAL" clId="{9F71F109-D490-419D-894D-801BB5E8D08D}" dt="2023-12-05T18:29:36.615" v="252" actId="478"/>
          <ac:picMkLst>
            <pc:docMk/>
            <pc:sldMk cId="1288442687" sldId="256"/>
            <ac:picMk id="1028" creationId="{344B1B62-937B-7D7D-6BA3-FF56A5BAD20D}"/>
          </ac:picMkLst>
        </pc:picChg>
        <pc:picChg chg="add mod ord">
          <ac:chgData name="Rikkala, Prasuna Sai" userId="26def8e1-2485-4ba5-8669-ff91fea04a8d" providerId="ADAL" clId="{9F71F109-D490-419D-894D-801BB5E8D08D}" dt="2023-12-05T18:32:25.607" v="311" actId="26606"/>
          <ac:picMkLst>
            <pc:docMk/>
            <pc:sldMk cId="1288442687" sldId="256"/>
            <ac:picMk id="1030" creationId="{C19FCA83-3B26-9EAD-54D2-7289E3D1CB85}"/>
          </ac:picMkLst>
        </pc:picChg>
        <pc:picChg chg="add del mod">
          <ac:chgData name="Rikkala, Prasuna Sai" userId="26def8e1-2485-4ba5-8669-ff91fea04a8d" providerId="ADAL" clId="{9F71F109-D490-419D-894D-801BB5E8D08D}" dt="2023-12-05T18:29:36.615" v="252" actId="478"/>
          <ac:picMkLst>
            <pc:docMk/>
            <pc:sldMk cId="1288442687" sldId="256"/>
            <ac:picMk id="1040" creationId="{14243CED-A47C-BBD4-DF48-8780B3DCD540}"/>
          </ac:picMkLst>
        </pc:picChg>
      </pc:sldChg>
      <pc:sldChg chg="modAnim">
        <pc:chgData name="Rikkala, Prasuna Sai" userId="26def8e1-2485-4ba5-8669-ff91fea04a8d" providerId="ADAL" clId="{9F71F109-D490-419D-894D-801BB5E8D08D}" dt="2023-12-05T18:05:49.646" v="43"/>
        <pc:sldMkLst>
          <pc:docMk/>
          <pc:sldMk cId="3316160447" sldId="257"/>
        </pc:sldMkLst>
      </pc:sldChg>
      <pc:sldChg chg="modAnim">
        <pc:chgData name="Rikkala, Prasuna Sai" userId="26def8e1-2485-4ba5-8669-ff91fea04a8d" providerId="ADAL" clId="{9F71F109-D490-419D-894D-801BB5E8D08D}" dt="2023-12-05T18:05:58.895" v="44"/>
        <pc:sldMkLst>
          <pc:docMk/>
          <pc:sldMk cId="3488757768" sldId="258"/>
        </pc:sldMkLst>
      </pc:sldChg>
      <pc:sldChg chg="modAnim">
        <pc:chgData name="Rikkala, Prasuna Sai" userId="26def8e1-2485-4ba5-8669-ff91fea04a8d" providerId="ADAL" clId="{9F71F109-D490-419D-894D-801BB5E8D08D}" dt="2023-12-05T18:06:08.762" v="46"/>
        <pc:sldMkLst>
          <pc:docMk/>
          <pc:sldMk cId="3115561620" sldId="259"/>
        </pc:sldMkLst>
      </pc:sldChg>
      <pc:sldChg chg="delSp modSp mod modAnim">
        <pc:chgData name="Rikkala, Prasuna Sai" userId="26def8e1-2485-4ba5-8669-ff91fea04a8d" providerId="ADAL" clId="{9F71F109-D490-419D-894D-801BB5E8D08D}" dt="2023-12-05T18:06:46.807" v="53"/>
        <pc:sldMkLst>
          <pc:docMk/>
          <pc:sldMk cId="2433888813" sldId="260"/>
        </pc:sldMkLst>
        <pc:spChg chg="del">
          <ac:chgData name="Rikkala, Prasuna Sai" userId="26def8e1-2485-4ba5-8669-ff91fea04a8d" providerId="ADAL" clId="{9F71F109-D490-419D-894D-801BB5E8D08D}" dt="2023-12-05T18:06:39.785" v="51" actId="478"/>
          <ac:spMkLst>
            <pc:docMk/>
            <pc:sldMk cId="2433888813" sldId="260"/>
            <ac:spMk id="2" creationId="{D05CBBF6-B01D-631A-2E0E-04091BE265AF}"/>
          </ac:spMkLst>
        </pc:spChg>
        <pc:picChg chg="mod">
          <ac:chgData name="Rikkala, Prasuna Sai" userId="26def8e1-2485-4ba5-8669-ff91fea04a8d" providerId="ADAL" clId="{9F71F109-D490-419D-894D-801BB5E8D08D}" dt="2023-12-05T18:06:44.729" v="52" actId="1076"/>
          <ac:picMkLst>
            <pc:docMk/>
            <pc:sldMk cId="2433888813" sldId="260"/>
            <ac:picMk id="1026" creationId="{EEBFEDB1-094B-CA5D-F075-32DAF33BF1BC}"/>
          </ac:picMkLst>
        </pc:picChg>
      </pc:sldChg>
      <pc:sldChg chg="modSp mod modAnim">
        <pc:chgData name="Rikkala, Prasuna Sai" userId="26def8e1-2485-4ba5-8669-ff91fea04a8d" providerId="ADAL" clId="{9F71F109-D490-419D-894D-801BB5E8D08D}" dt="2023-12-05T20:00:55.231" v="389" actId="14100"/>
        <pc:sldMkLst>
          <pc:docMk/>
          <pc:sldMk cId="391203699" sldId="261"/>
        </pc:sldMkLst>
        <pc:picChg chg="mod">
          <ac:chgData name="Rikkala, Prasuna Sai" userId="26def8e1-2485-4ba5-8669-ff91fea04a8d" providerId="ADAL" clId="{9F71F109-D490-419D-894D-801BB5E8D08D}" dt="2023-12-05T20:00:55.231" v="389" actId="14100"/>
          <ac:picMkLst>
            <pc:docMk/>
            <pc:sldMk cId="391203699" sldId="261"/>
            <ac:picMk id="9" creationId="{858F8DCA-BBD6-D0F2-A9E0-D85E8C2E351C}"/>
          </ac:picMkLst>
        </pc:picChg>
        <pc:picChg chg="mod">
          <ac:chgData name="Rikkala, Prasuna Sai" userId="26def8e1-2485-4ba5-8669-ff91fea04a8d" providerId="ADAL" clId="{9F71F109-D490-419D-894D-801BB5E8D08D}" dt="2023-12-05T19:45:04.309" v="318" actId="14100"/>
          <ac:picMkLst>
            <pc:docMk/>
            <pc:sldMk cId="391203699" sldId="261"/>
            <ac:picMk id="2052" creationId="{6F438034-20C2-7FA5-0099-CB2A7E2D6706}"/>
          </ac:picMkLst>
        </pc:picChg>
      </pc:sldChg>
      <pc:sldChg chg="addSp delSp modSp mod delAnim modAnim">
        <pc:chgData name="Rikkala, Prasuna Sai" userId="26def8e1-2485-4ba5-8669-ff91fea04a8d" providerId="ADAL" clId="{9F71F109-D490-419D-894D-801BB5E8D08D}" dt="2023-12-05T20:30:16.717" v="437" actId="478"/>
        <pc:sldMkLst>
          <pc:docMk/>
          <pc:sldMk cId="2066686822" sldId="262"/>
        </pc:sldMkLst>
        <pc:spChg chg="add del mod">
          <ac:chgData name="Rikkala, Prasuna Sai" userId="26def8e1-2485-4ba5-8669-ff91fea04a8d" providerId="ADAL" clId="{9F71F109-D490-419D-894D-801BB5E8D08D}" dt="2023-12-05T20:30:16.717" v="437" actId="478"/>
          <ac:spMkLst>
            <pc:docMk/>
            <pc:sldMk cId="2066686822" sldId="262"/>
            <ac:spMk id="18" creationId="{19D1ECB8-E147-FE49-A721-C4B2AB40850B}"/>
          </ac:spMkLst>
        </pc:spChg>
        <pc:spChg chg="add del">
          <ac:chgData name="Rikkala, Prasuna Sai" userId="26def8e1-2485-4ba5-8669-ff91fea04a8d" providerId="ADAL" clId="{9F71F109-D490-419D-894D-801BB5E8D08D}" dt="2023-12-05T18:03:21.544" v="20" actId="26606"/>
          <ac:spMkLst>
            <pc:docMk/>
            <pc:sldMk cId="2066686822" sldId="262"/>
            <ac:spMk id="36" creationId="{9EB54D17-3792-403D-9127-495845021D2B}"/>
          </ac:spMkLst>
        </pc:spChg>
        <pc:spChg chg="add del">
          <ac:chgData name="Rikkala, Prasuna Sai" userId="26def8e1-2485-4ba5-8669-ff91fea04a8d" providerId="ADAL" clId="{9F71F109-D490-419D-894D-801BB5E8D08D}" dt="2023-12-05T18:03:21.544" v="20" actId="26606"/>
          <ac:spMkLst>
            <pc:docMk/>
            <pc:sldMk cId="2066686822" sldId="262"/>
            <ac:spMk id="37" creationId="{05FB7726-C6A8-44D0-B179-A65DE454D836}"/>
          </ac:spMkLst>
        </pc:spChg>
        <pc:spChg chg="add del">
          <ac:chgData name="Rikkala, Prasuna Sai" userId="26def8e1-2485-4ba5-8669-ff91fea04a8d" providerId="ADAL" clId="{9F71F109-D490-419D-894D-801BB5E8D08D}" dt="2023-12-05T18:03:15.017" v="15" actId="26606"/>
          <ac:spMkLst>
            <pc:docMk/>
            <pc:sldMk cId="2066686822" sldId="262"/>
            <ac:spMk id="42" creationId="{42A4FC2C-047E-45A5-965D-8E1E3BF09BC6}"/>
          </ac:spMkLst>
        </pc:spChg>
        <pc:spChg chg="add del">
          <ac:chgData name="Rikkala, Prasuna Sai" userId="26def8e1-2485-4ba5-8669-ff91fea04a8d" providerId="ADAL" clId="{9F71F109-D490-419D-894D-801BB5E8D08D}" dt="2023-12-05T18:03:18.026" v="17" actId="26606"/>
          <ac:spMkLst>
            <pc:docMk/>
            <pc:sldMk cId="2066686822" sldId="262"/>
            <ac:spMk id="44" creationId="{6C2997EE-0889-44C3-AC0D-18F26AC9AAAB}"/>
          </ac:spMkLst>
        </pc:spChg>
        <pc:spChg chg="add del">
          <ac:chgData name="Rikkala, Prasuna Sai" userId="26def8e1-2485-4ba5-8669-ff91fea04a8d" providerId="ADAL" clId="{9F71F109-D490-419D-894D-801BB5E8D08D}" dt="2023-12-05T18:03:21.536" v="19" actId="26606"/>
          <ac:spMkLst>
            <pc:docMk/>
            <pc:sldMk cId="2066686822" sldId="262"/>
            <ac:spMk id="46" creationId="{4F7B9026-36AD-42E4-B172-8D68F3A339B4}"/>
          </ac:spMkLst>
        </pc:spChg>
        <pc:spChg chg="add del">
          <ac:chgData name="Rikkala, Prasuna Sai" userId="26def8e1-2485-4ba5-8669-ff91fea04a8d" providerId="ADAL" clId="{9F71F109-D490-419D-894D-801BB5E8D08D}" dt="2023-12-05T20:25:55.210" v="413" actId="26606"/>
          <ac:spMkLst>
            <pc:docMk/>
            <pc:sldMk cId="2066686822" sldId="262"/>
            <ac:spMk id="48" creationId="{42A4FC2C-047E-45A5-965D-8E1E3BF09BC6}"/>
          </ac:spMkLst>
        </pc:spChg>
        <pc:spChg chg="add del">
          <ac:chgData name="Rikkala, Prasuna Sai" userId="26def8e1-2485-4ba5-8669-ff91fea04a8d" providerId="ADAL" clId="{9F71F109-D490-419D-894D-801BB5E8D08D}" dt="2023-12-05T20:25:55.210" v="413" actId="26606"/>
          <ac:spMkLst>
            <pc:docMk/>
            <pc:sldMk cId="2066686822" sldId="262"/>
            <ac:spMk id="52" creationId="{BCC0AB0B-4373-0D15-E803-A39E2D484DD3}"/>
          </ac:spMkLst>
        </pc:spChg>
        <pc:spChg chg="add del">
          <ac:chgData name="Rikkala, Prasuna Sai" userId="26def8e1-2485-4ba5-8669-ff91fea04a8d" providerId="ADAL" clId="{9F71F109-D490-419D-894D-801BB5E8D08D}" dt="2023-12-05T20:25:55.210" v="413" actId="26606"/>
          <ac:spMkLst>
            <pc:docMk/>
            <pc:sldMk cId="2066686822" sldId="262"/>
            <ac:spMk id="55" creationId="{51A01047-632B-4F57-9CDB-AA680D5BBB19}"/>
          </ac:spMkLst>
        </pc:spChg>
        <pc:spChg chg="add del">
          <ac:chgData name="Rikkala, Prasuna Sai" userId="26def8e1-2485-4ba5-8669-ff91fea04a8d" providerId="ADAL" clId="{9F71F109-D490-419D-894D-801BB5E8D08D}" dt="2023-12-05T20:25:55.210" v="413" actId="26606"/>
          <ac:spMkLst>
            <pc:docMk/>
            <pc:sldMk cId="2066686822" sldId="262"/>
            <ac:spMk id="57" creationId="{48EF695B-E7DE-4164-862A-9CD06DFB0EC0}"/>
          </ac:spMkLst>
        </pc:spChg>
        <pc:grpChg chg="add del">
          <ac:chgData name="Rikkala, Prasuna Sai" userId="26def8e1-2485-4ba5-8669-ff91fea04a8d" providerId="ADAL" clId="{9F71F109-D490-419D-894D-801BB5E8D08D}" dt="2023-12-05T20:25:55.210" v="413" actId="26606"/>
          <ac:grpSpMkLst>
            <pc:docMk/>
            <pc:sldMk cId="2066686822" sldId="262"/>
            <ac:grpSpMk id="59" creationId="{D5ADB088-C125-457F-9C61-DFE21DCEF4A5}"/>
          </ac:grpSpMkLst>
        </pc:grpChg>
        <pc:picChg chg="add mod ord">
          <ac:chgData name="Rikkala, Prasuna Sai" userId="26def8e1-2485-4ba5-8669-ff91fea04a8d" providerId="ADAL" clId="{9F71F109-D490-419D-894D-801BB5E8D08D}" dt="2023-12-05T20:25:58.773" v="414" actId="1076"/>
          <ac:picMkLst>
            <pc:docMk/>
            <pc:sldMk cId="2066686822" sldId="262"/>
            <ac:picMk id="3" creationId="{2919E11D-440F-755D-E9BB-BD860029FB66}"/>
          </ac:picMkLst>
        </pc:picChg>
        <pc:picChg chg="del">
          <ac:chgData name="Rikkala, Prasuna Sai" userId="26def8e1-2485-4ba5-8669-ff91fea04a8d" providerId="ADAL" clId="{9F71F109-D490-419D-894D-801BB5E8D08D}" dt="2023-12-05T18:00:30.842" v="0" actId="478"/>
          <ac:picMkLst>
            <pc:docMk/>
            <pc:sldMk cId="2066686822" sldId="262"/>
            <ac:picMk id="5" creationId="{E0873E50-8BD8-3AEF-D5C3-4D6783827650}"/>
          </ac:picMkLst>
        </pc:picChg>
        <pc:picChg chg="add del mod">
          <ac:chgData name="Rikkala, Prasuna Sai" userId="26def8e1-2485-4ba5-8669-ff91fea04a8d" providerId="ADAL" clId="{9F71F109-D490-419D-894D-801BB5E8D08D}" dt="2023-12-05T18:02:07.683" v="7" actId="478"/>
          <ac:picMkLst>
            <pc:docMk/>
            <pc:sldMk cId="2066686822" sldId="262"/>
            <ac:picMk id="6" creationId="{E60407CB-1DC8-AC0F-6962-2AA4917443B3}"/>
          </ac:picMkLst>
        </pc:picChg>
        <pc:picChg chg="add del mod ord">
          <ac:chgData name="Rikkala, Prasuna Sai" userId="26def8e1-2485-4ba5-8669-ff91fea04a8d" providerId="ADAL" clId="{9F71F109-D490-419D-894D-801BB5E8D08D}" dt="2023-12-05T18:14:27.975" v="128" actId="478"/>
          <ac:picMkLst>
            <pc:docMk/>
            <pc:sldMk cId="2066686822" sldId="262"/>
            <ac:picMk id="8" creationId="{28F2E956-BA5D-F1BC-8D35-A61D96DC7241}"/>
          </ac:picMkLst>
        </pc:picChg>
        <pc:picChg chg="add del mod">
          <ac:chgData name="Rikkala, Prasuna Sai" userId="26def8e1-2485-4ba5-8669-ff91fea04a8d" providerId="ADAL" clId="{9F71F109-D490-419D-894D-801BB5E8D08D}" dt="2023-12-05T18:14:29.601" v="129" actId="478"/>
          <ac:picMkLst>
            <pc:docMk/>
            <pc:sldMk cId="2066686822" sldId="262"/>
            <ac:picMk id="10" creationId="{257CBCF8-9BA7-1B96-4A3F-AF6D157B9F60}"/>
          </ac:picMkLst>
        </pc:picChg>
        <pc:picChg chg="add del mod">
          <ac:chgData name="Rikkala, Prasuna Sai" userId="26def8e1-2485-4ba5-8669-ff91fea04a8d" providerId="ADAL" clId="{9F71F109-D490-419D-894D-801BB5E8D08D}" dt="2023-12-05T19:51:11.975" v="338" actId="21"/>
          <ac:picMkLst>
            <pc:docMk/>
            <pc:sldMk cId="2066686822" sldId="262"/>
            <ac:picMk id="12" creationId="{5AB3BB58-1536-E701-8185-B9A7BC78A719}"/>
          </ac:picMkLst>
        </pc:picChg>
        <pc:picChg chg="add del mod">
          <ac:chgData name="Rikkala, Prasuna Sai" userId="26def8e1-2485-4ba5-8669-ff91fea04a8d" providerId="ADAL" clId="{9F71F109-D490-419D-894D-801BB5E8D08D}" dt="2023-12-05T19:51:01.100" v="334" actId="21"/>
          <ac:picMkLst>
            <pc:docMk/>
            <pc:sldMk cId="2066686822" sldId="262"/>
            <ac:picMk id="14" creationId="{E70D27F9-7E0E-82CE-A00D-461BB907A9DC}"/>
          </ac:picMkLst>
        </pc:picChg>
        <pc:picChg chg="add del mod">
          <ac:chgData name="Rikkala, Prasuna Sai" userId="26def8e1-2485-4ba5-8669-ff91fea04a8d" providerId="ADAL" clId="{9F71F109-D490-419D-894D-801BB5E8D08D}" dt="2023-12-05T20:29:34.763" v="434" actId="21"/>
          <ac:picMkLst>
            <pc:docMk/>
            <pc:sldMk cId="2066686822" sldId="262"/>
            <ac:picMk id="15" creationId="{73412828-0117-C7C1-3AAE-771E83AD47C6}"/>
          </ac:picMkLst>
        </pc:picChg>
        <pc:picChg chg="add del mod">
          <ac:chgData name="Rikkala, Prasuna Sai" userId="26def8e1-2485-4ba5-8669-ff91fea04a8d" providerId="ADAL" clId="{9F71F109-D490-419D-894D-801BB5E8D08D}" dt="2023-12-05T20:29:34.763" v="434" actId="21"/>
          <ac:picMkLst>
            <pc:docMk/>
            <pc:sldMk cId="2066686822" sldId="262"/>
            <ac:picMk id="16" creationId="{8EE373CB-0AA6-AAF6-3E2B-1BC443F74659}"/>
          </ac:picMkLst>
        </pc:picChg>
      </pc:sldChg>
      <pc:sldChg chg="addSp delSp modSp mod modAnim">
        <pc:chgData name="Rikkala, Prasuna Sai" userId="26def8e1-2485-4ba5-8669-ff91fea04a8d" providerId="ADAL" clId="{9F71F109-D490-419D-894D-801BB5E8D08D}" dt="2023-12-05T20:28:14.490" v="432" actId="1076"/>
        <pc:sldMkLst>
          <pc:docMk/>
          <pc:sldMk cId="1636159200" sldId="265"/>
        </pc:sldMkLst>
        <pc:spChg chg="del">
          <ac:chgData name="Rikkala, Prasuna Sai" userId="26def8e1-2485-4ba5-8669-ff91fea04a8d" providerId="ADAL" clId="{9F71F109-D490-419D-894D-801BB5E8D08D}" dt="2023-12-05T18:05:16.817" v="39" actId="26606"/>
          <ac:spMkLst>
            <pc:docMk/>
            <pc:sldMk cId="1636159200" sldId="265"/>
            <ac:spMk id="8" creationId="{9D3B3C7E-BC2D-4436-8B03-AC421FA66787}"/>
          </ac:spMkLst>
        </pc:spChg>
        <pc:spChg chg="del">
          <ac:chgData name="Rikkala, Prasuna Sai" userId="26def8e1-2485-4ba5-8669-ff91fea04a8d" providerId="ADAL" clId="{9F71F109-D490-419D-894D-801BB5E8D08D}" dt="2023-12-05T18:05:16.817" v="39" actId="26606"/>
          <ac:spMkLst>
            <pc:docMk/>
            <pc:sldMk cId="1636159200" sldId="265"/>
            <ac:spMk id="15" creationId="{4905C695-F54E-4EF8-8AEF-811D460E7AFE}"/>
          </ac:spMkLst>
        </pc:spChg>
        <pc:spChg chg="del">
          <ac:chgData name="Rikkala, Prasuna Sai" userId="26def8e1-2485-4ba5-8669-ff91fea04a8d" providerId="ADAL" clId="{9F71F109-D490-419D-894D-801BB5E8D08D}" dt="2023-12-05T18:05:16.817" v="39" actId="26606"/>
          <ac:spMkLst>
            <pc:docMk/>
            <pc:sldMk cId="1636159200" sldId="265"/>
            <ac:spMk id="17" creationId="{485CD2A3-2099-476E-9A85-55DC735FA2B7}"/>
          </ac:spMkLst>
        </pc:spChg>
        <pc:spChg chg="add">
          <ac:chgData name="Rikkala, Prasuna Sai" userId="26def8e1-2485-4ba5-8669-ff91fea04a8d" providerId="ADAL" clId="{9F71F109-D490-419D-894D-801BB5E8D08D}" dt="2023-12-05T18:05:16.817" v="39" actId="26606"/>
          <ac:spMkLst>
            <pc:docMk/>
            <pc:sldMk cId="1636159200" sldId="265"/>
            <ac:spMk id="27" creationId="{9EB54D17-3792-403D-9127-495845021D2B}"/>
          </ac:spMkLst>
        </pc:spChg>
        <pc:spChg chg="add">
          <ac:chgData name="Rikkala, Prasuna Sai" userId="26def8e1-2485-4ba5-8669-ff91fea04a8d" providerId="ADAL" clId="{9F71F109-D490-419D-894D-801BB5E8D08D}" dt="2023-12-05T18:05:16.817" v="39" actId="26606"/>
          <ac:spMkLst>
            <pc:docMk/>
            <pc:sldMk cId="1636159200" sldId="265"/>
            <ac:spMk id="29" creationId="{05FB7726-C6A8-44D0-B179-A65DE454D836}"/>
          </ac:spMkLst>
        </pc:spChg>
        <pc:spChg chg="add">
          <ac:chgData name="Rikkala, Prasuna Sai" userId="26def8e1-2485-4ba5-8669-ff91fea04a8d" providerId="ADAL" clId="{9F71F109-D490-419D-894D-801BB5E8D08D}" dt="2023-12-05T18:05:16.817" v="39" actId="26606"/>
          <ac:spMkLst>
            <pc:docMk/>
            <pc:sldMk cId="1636159200" sldId="265"/>
            <ac:spMk id="31" creationId="{6CA79669-85CF-4A8E-9B66-F63A5C5B570B}"/>
          </ac:spMkLst>
        </pc:spChg>
        <pc:grpChg chg="del">
          <ac:chgData name="Rikkala, Prasuna Sai" userId="26def8e1-2485-4ba5-8669-ff91fea04a8d" providerId="ADAL" clId="{9F71F109-D490-419D-894D-801BB5E8D08D}" dt="2023-12-05T18:05:16.817" v="39" actId="26606"/>
          <ac:grpSpMkLst>
            <pc:docMk/>
            <pc:sldMk cId="1636159200" sldId="265"/>
            <ac:grpSpMk id="10" creationId="{79B5D0C1-066E-4C02-A6B8-59FAE4A19724}"/>
          </ac:grpSpMkLst>
        </pc:grpChg>
        <pc:grpChg chg="del">
          <ac:chgData name="Rikkala, Prasuna Sai" userId="26def8e1-2485-4ba5-8669-ff91fea04a8d" providerId="ADAL" clId="{9F71F109-D490-419D-894D-801BB5E8D08D}" dt="2023-12-05T18:05:16.817" v="39" actId="26606"/>
          <ac:grpSpMkLst>
            <pc:docMk/>
            <pc:sldMk cId="1636159200" sldId="265"/>
            <ac:grpSpMk id="19" creationId="{E92979E8-2E86-433E-A7E4-5F102E45A8EE}"/>
          </ac:grpSpMkLst>
        </pc:grpChg>
        <pc:picChg chg="add mod">
          <ac:chgData name="Rikkala, Prasuna Sai" userId="26def8e1-2485-4ba5-8669-ff91fea04a8d" providerId="ADAL" clId="{9F71F109-D490-419D-894D-801BB5E8D08D}" dt="2023-12-05T20:28:14.490" v="432" actId="1076"/>
          <ac:picMkLst>
            <pc:docMk/>
            <pc:sldMk cId="1636159200" sldId="265"/>
            <ac:picMk id="2" creationId="{ECD0D8E1-2E19-EEC8-F82A-B46DA5EA596D}"/>
          </ac:picMkLst>
        </pc:picChg>
      </pc:sldChg>
      <pc:sldChg chg="del">
        <pc:chgData name="Rikkala, Prasuna Sai" userId="26def8e1-2485-4ba5-8669-ff91fea04a8d" providerId="ADAL" clId="{9F71F109-D490-419D-894D-801BB5E8D08D}" dt="2023-12-05T18:25:20.609" v="207" actId="47"/>
        <pc:sldMkLst>
          <pc:docMk/>
          <pc:sldMk cId="2267781862" sldId="267"/>
        </pc:sldMkLst>
      </pc:sldChg>
      <pc:sldChg chg="addSp modSp mod">
        <pc:chgData name="Rikkala, Prasuna Sai" userId="26def8e1-2485-4ba5-8669-ff91fea04a8d" providerId="ADAL" clId="{9F71F109-D490-419D-894D-801BB5E8D08D}" dt="2023-12-05T20:05:16.864" v="401" actId="1076"/>
        <pc:sldMkLst>
          <pc:docMk/>
          <pc:sldMk cId="1667337406" sldId="268"/>
        </pc:sldMkLst>
        <pc:spChg chg="mod">
          <ac:chgData name="Rikkala, Prasuna Sai" userId="26def8e1-2485-4ba5-8669-ff91fea04a8d" providerId="ADAL" clId="{9F71F109-D490-419D-894D-801BB5E8D08D}" dt="2023-12-05T19:49:45.650" v="328" actId="1076"/>
          <ac:spMkLst>
            <pc:docMk/>
            <pc:sldMk cId="1667337406" sldId="268"/>
            <ac:spMk id="2" creationId="{C7DCCBC7-0411-2205-C3D6-1604CFC45156}"/>
          </ac:spMkLst>
        </pc:spChg>
        <pc:picChg chg="add mod">
          <ac:chgData name="Rikkala, Prasuna Sai" userId="26def8e1-2485-4ba5-8669-ff91fea04a8d" providerId="ADAL" clId="{9F71F109-D490-419D-894D-801BB5E8D08D}" dt="2023-12-05T20:05:08.202" v="399" actId="1076"/>
          <ac:picMkLst>
            <pc:docMk/>
            <pc:sldMk cId="1667337406" sldId="268"/>
            <ac:picMk id="3" creationId="{18D4D6E4-42AB-46BA-39FD-46C14501E398}"/>
          </ac:picMkLst>
        </pc:picChg>
        <pc:picChg chg="add mod">
          <ac:chgData name="Rikkala, Prasuna Sai" userId="26def8e1-2485-4ba5-8669-ff91fea04a8d" providerId="ADAL" clId="{9F71F109-D490-419D-894D-801BB5E8D08D}" dt="2023-12-05T20:05:16.864" v="401" actId="1076"/>
          <ac:picMkLst>
            <pc:docMk/>
            <pc:sldMk cId="1667337406" sldId="268"/>
            <ac:picMk id="4" creationId="{9BDA7A82-D82F-1536-F25B-6A8122B4F08A}"/>
          </ac:picMkLst>
        </pc:picChg>
        <pc:picChg chg="add mod">
          <ac:chgData name="Rikkala, Prasuna Sai" userId="26def8e1-2485-4ba5-8669-ff91fea04a8d" providerId="ADAL" clId="{9F71F109-D490-419D-894D-801BB5E8D08D}" dt="2023-12-05T20:04:54.141" v="395" actId="1076"/>
          <ac:picMkLst>
            <pc:docMk/>
            <pc:sldMk cId="1667337406" sldId="268"/>
            <ac:picMk id="5" creationId="{E8DBEAFC-F711-8CBB-D3FD-0D94DBB29B8E}"/>
          </ac:picMkLst>
        </pc:picChg>
      </pc:sldChg>
      <pc:sldChg chg="new">
        <pc:chgData name="Rikkala, Prasuna Sai" userId="26def8e1-2485-4ba5-8669-ff91fea04a8d" providerId="ADAL" clId="{9F71F109-D490-419D-894D-801BB5E8D08D}" dt="2023-12-05T18:21:31.036" v="146" actId="680"/>
        <pc:sldMkLst>
          <pc:docMk/>
          <pc:sldMk cId="1634272882" sldId="269"/>
        </pc:sldMkLst>
      </pc:sldChg>
      <pc:sldChg chg="delSp add setBg delDesignElem">
        <pc:chgData name="Rikkala, Prasuna Sai" userId="26def8e1-2485-4ba5-8669-ff91fea04a8d" providerId="ADAL" clId="{9F71F109-D490-419D-894D-801BB5E8D08D}" dt="2023-12-05T18:23:56.011" v="190"/>
        <pc:sldMkLst>
          <pc:docMk/>
          <pc:sldMk cId="2782833327" sldId="270"/>
        </pc:sldMkLst>
        <pc:spChg chg="del">
          <ac:chgData name="Rikkala, Prasuna Sai" userId="26def8e1-2485-4ba5-8669-ff91fea04a8d" providerId="ADAL" clId="{9F71F109-D490-419D-894D-801BB5E8D08D}" dt="2023-12-05T18:23:56.011" v="190"/>
          <ac:spMkLst>
            <pc:docMk/>
            <pc:sldMk cId="2782833327" sldId="270"/>
            <ac:spMk id="8" creationId="{9D3B3C7E-BC2D-4436-8B03-AC421FA66787}"/>
          </ac:spMkLst>
        </pc:spChg>
        <pc:spChg chg="del">
          <ac:chgData name="Rikkala, Prasuna Sai" userId="26def8e1-2485-4ba5-8669-ff91fea04a8d" providerId="ADAL" clId="{9F71F109-D490-419D-894D-801BB5E8D08D}" dt="2023-12-05T18:23:56.011" v="190"/>
          <ac:spMkLst>
            <pc:docMk/>
            <pc:sldMk cId="2782833327" sldId="270"/>
            <ac:spMk id="15" creationId="{4905C695-F54E-4EF8-8AEF-811D460E7AFE}"/>
          </ac:spMkLst>
        </pc:spChg>
        <pc:spChg chg="del">
          <ac:chgData name="Rikkala, Prasuna Sai" userId="26def8e1-2485-4ba5-8669-ff91fea04a8d" providerId="ADAL" clId="{9F71F109-D490-419D-894D-801BB5E8D08D}" dt="2023-12-05T18:23:56.011" v="190"/>
          <ac:spMkLst>
            <pc:docMk/>
            <pc:sldMk cId="2782833327" sldId="270"/>
            <ac:spMk id="17" creationId="{485CD2A3-2099-476E-9A85-55DC735FA2B7}"/>
          </ac:spMkLst>
        </pc:spChg>
        <pc:grpChg chg="del">
          <ac:chgData name="Rikkala, Prasuna Sai" userId="26def8e1-2485-4ba5-8669-ff91fea04a8d" providerId="ADAL" clId="{9F71F109-D490-419D-894D-801BB5E8D08D}" dt="2023-12-05T18:23:56.011" v="190"/>
          <ac:grpSpMkLst>
            <pc:docMk/>
            <pc:sldMk cId="2782833327" sldId="270"/>
            <ac:grpSpMk id="10" creationId="{79B5D0C1-066E-4C02-A6B8-59FAE4A19724}"/>
          </ac:grpSpMkLst>
        </pc:grpChg>
        <pc:grpChg chg="del">
          <ac:chgData name="Rikkala, Prasuna Sai" userId="26def8e1-2485-4ba5-8669-ff91fea04a8d" providerId="ADAL" clId="{9F71F109-D490-419D-894D-801BB5E8D08D}" dt="2023-12-05T18:23:56.011" v="190"/>
          <ac:grpSpMkLst>
            <pc:docMk/>
            <pc:sldMk cId="2782833327" sldId="270"/>
            <ac:grpSpMk id="19" creationId="{E92979E8-2E86-433E-A7E4-5F102E45A8EE}"/>
          </ac:grpSpMkLst>
        </pc:grpChg>
      </pc:sldChg>
      <pc:sldChg chg="addSp delSp modSp add mod">
        <pc:chgData name="Rikkala, Prasuna Sai" userId="26def8e1-2485-4ba5-8669-ff91fea04a8d" providerId="ADAL" clId="{9F71F109-D490-419D-894D-801BB5E8D08D}" dt="2023-12-05T19:48:45.141" v="325" actId="1076"/>
        <pc:sldMkLst>
          <pc:docMk/>
          <pc:sldMk cId="3742318143" sldId="271"/>
        </pc:sldMkLst>
        <pc:spChg chg="del">
          <ac:chgData name="Rikkala, Prasuna Sai" userId="26def8e1-2485-4ba5-8669-ff91fea04a8d" providerId="ADAL" clId="{9F71F109-D490-419D-894D-801BB5E8D08D}" dt="2023-12-05T18:24:17.936" v="192" actId="478"/>
          <ac:spMkLst>
            <pc:docMk/>
            <pc:sldMk cId="3742318143" sldId="271"/>
            <ac:spMk id="2" creationId="{C7DCCBC7-0411-2205-C3D6-1604CFC45156}"/>
          </ac:spMkLst>
        </pc:spChg>
        <pc:spChg chg="add del">
          <ac:chgData name="Rikkala, Prasuna Sai" userId="26def8e1-2485-4ba5-8669-ff91fea04a8d" providerId="ADAL" clId="{9F71F109-D490-419D-894D-801BB5E8D08D}" dt="2023-12-05T18:24:49.525" v="201" actId="26606"/>
          <ac:spMkLst>
            <pc:docMk/>
            <pc:sldMk cId="3742318143" sldId="271"/>
            <ac:spMk id="8" creationId="{9D3B3C7E-BC2D-4436-8B03-AC421FA66787}"/>
          </ac:spMkLst>
        </pc:spChg>
        <pc:spChg chg="add del">
          <ac:chgData name="Rikkala, Prasuna Sai" userId="26def8e1-2485-4ba5-8669-ff91fea04a8d" providerId="ADAL" clId="{9F71F109-D490-419D-894D-801BB5E8D08D}" dt="2023-12-05T18:24:49.525" v="201" actId="26606"/>
          <ac:spMkLst>
            <pc:docMk/>
            <pc:sldMk cId="3742318143" sldId="271"/>
            <ac:spMk id="15" creationId="{4905C695-F54E-4EF8-8AEF-811D460E7AFE}"/>
          </ac:spMkLst>
        </pc:spChg>
        <pc:spChg chg="add del">
          <ac:chgData name="Rikkala, Prasuna Sai" userId="26def8e1-2485-4ba5-8669-ff91fea04a8d" providerId="ADAL" clId="{9F71F109-D490-419D-894D-801BB5E8D08D}" dt="2023-12-05T18:24:49.525" v="201" actId="26606"/>
          <ac:spMkLst>
            <pc:docMk/>
            <pc:sldMk cId="3742318143" sldId="271"/>
            <ac:spMk id="17" creationId="{485CD2A3-2099-476E-9A85-55DC735FA2B7}"/>
          </ac:spMkLst>
        </pc:spChg>
        <pc:spChg chg="add del">
          <ac:chgData name="Rikkala, Prasuna Sai" userId="26def8e1-2485-4ba5-8669-ff91fea04a8d" providerId="ADAL" clId="{9F71F109-D490-419D-894D-801BB5E8D08D}" dt="2023-12-05T18:24:49.525" v="200" actId="26606"/>
          <ac:spMkLst>
            <pc:docMk/>
            <pc:sldMk cId="3742318143" sldId="271"/>
            <ac:spMk id="27" creationId="{9EB54D17-3792-403D-9127-495845021D2B}"/>
          </ac:spMkLst>
        </pc:spChg>
        <pc:spChg chg="add del">
          <ac:chgData name="Rikkala, Prasuna Sai" userId="26def8e1-2485-4ba5-8669-ff91fea04a8d" providerId="ADAL" clId="{9F71F109-D490-419D-894D-801BB5E8D08D}" dt="2023-12-05T18:24:49.525" v="200" actId="26606"/>
          <ac:spMkLst>
            <pc:docMk/>
            <pc:sldMk cId="3742318143" sldId="271"/>
            <ac:spMk id="29" creationId="{05FB7726-C6A8-44D0-B179-A65DE454D836}"/>
          </ac:spMkLst>
        </pc:spChg>
        <pc:spChg chg="add">
          <ac:chgData name="Rikkala, Prasuna Sai" userId="26def8e1-2485-4ba5-8669-ff91fea04a8d" providerId="ADAL" clId="{9F71F109-D490-419D-894D-801BB5E8D08D}" dt="2023-12-05T18:24:49.525" v="201" actId="26606"/>
          <ac:spMkLst>
            <pc:docMk/>
            <pc:sldMk cId="3742318143" sldId="271"/>
            <ac:spMk id="31" creationId="{6CA79669-85CF-4A8E-9B66-F63A5C5B570B}"/>
          </ac:spMkLst>
        </pc:spChg>
        <pc:spChg chg="add">
          <ac:chgData name="Rikkala, Prasuna Sai" userId="26def8e1-2485-4ba5-8669-ff91fea04a8d" providerId="ADAL" clId="{9F71F109-D490-419D-894D-801BB5E8D08D}" dt="2023-12-05T18:24:49.525" v="201" actId="26606"/>
          <ac:spMkLst>
            <pc:docMk/>
            <pc:sldMk cId="3742318143" sldId="271"/>
            <ac:spMk id="32" creationId="{9EB54D17-3792-403D-9127-495845021D2B}"/>
          </ac:spMkLst>
        </pc:spChg>
        <pc:spChg chg="add">
          <ac:chgData name="Rikkala, Prasuna Sai" userId="26def8e1-2485-4ba5-8669-ff91fea04a8d" providerId="ADAL" clId="{9F71F109-D490-419D-894D-801BB5E8D08D}" dt="2023-12-05T18:24:49.525" v="201" actId="26606"/>
          <ac:spMkLst>
            <pc:docMk/>
            <pc:sldMk cId="3742318143" sldId="271"/>
            <ac:spMk id="33" creationId="{05FB7726-C6A8-44D0-B179-A65DE454D836}"/>
          </ac:spMkLst>
        </pc:spChg>
        <pc:grpChg chg="add del">
          <ac:chgData name="Rikkala, Prasuna Sai" userId="26def8e1-2485-4ba5-8669-ff91fea04a8d" providerId="ADAL" clId="{9F71F109-D490-419D-894D-801BB5E8D08D}" dt="2023-12-05T18:24:49.525" v="201" actId="26606"/>
          <ac:grpSpMkLst>
            <pc:docMk/>
            <pc:sldMk cId="3742318143" sldId="271"/>
            <ac:grpSpMk id="10" creationId="{79B5D0C1-066E-4C02-A6B8-59FAE4A19724}"/>
          </ac:grpSpMkLst>
        </pc:grpChg>
        <pc:grpChg chg="add del">
          <ac:chgData name="Rikkala, Prasuna Sai" userId="26def8e1-2485-4ba5-8669-ff91fea04a8d" providerId="ADAL" clId="{9F71F109-D490-419D-894D-801BB5E8D08D}" dt="2023-12-05T18:24:49.525" v="201" actId="26606"/>
          <ac:grpSpMkLst>
            <pc:docMk/>
            <pc:sldMk cId="3742318143" sldId="271"/>
            <ac:grpSpMk id="19" creationId="{E92979E8-2E86-433E-A7E4-5F102E45A8EE}"/>
          </ac:grpSpMkLst>
        </pc:grpChg>
        <pc:picChg chg="add mod">
          <ac:chgData name="Rikkala, Prasuna Sai" userId="26def8e1-2485-4ba5-8669-ff91fea04a8d" providerId="ADAL" clId="{9F71F109-D490-419D-894D-801BB5E8D08D}" dt="2023-12-05T19:48:40.823" v="324" actId="1076"/>
          <ac:picMkLst>
            <pc:docMk/>
            <pc:sldMk cId="3742318143" sldId="271"/>
            <ac:picMk id="3" creationId="{746C7A30-EEEB-4E65-B6B2-52BB54C4D733}"/>
          </ac:picMkLst>
        </pc:picChg>
        <pc:picChg chg="add mod">
          <ac:chgData name="Rikkala, Prasuna Sai" userId="26def8e1-2485-4ba5-8669-ff91fea04a8d" providerId="ADAL" clId="{9F71F109-D490-419D-894D-801BB5E8D08D}" dt="2023-12-05T18:24:40.977" v="198"/>
          <ac:picMkLst>
            <pc:docMk/>
            <pc:sldMk cId="3742318143" sldId="271"/>
            <ac:picMk id="4" creationId="{43F73028-FF4E-F13E-0B9E-8B4D8422F820}"/>
          </ac:picMkLst>
        </pc:picChg>
        <pc:picChg chg="add mod">
          <ac:chgData name="Rikkala, Prasuna Sai" userId="26def8e1-2485-4ba5-8669-ff91fea04a8d" providerId="ADAL" clId="{9F71F109-D490-419D-894D-801BB5E8D08D}" dt="2023-12-05T19:48:45.141" v="325" actId="1076"/>
          <ac:picMkLst>
            <pc:docMk/>
            <pc:sldMk cId="3742318143" sldId="271"/>
            <ac:picMk id="5" creationId="{E277232A-C71E-45DC-94BB-A6220A26384D}"/>
          </ac:picMkLst>
        </pc:picChg>
      </pc:sldChg>
      <pc:sldChg chg="addSp delSp modSp new mod addAnim delAnim modAnim">
        <pc:chgData name="Rikkala, Prasuna Sai" userId="26def8e1-2485-4ba5-8669-ff91fea04a8d" providerId="ADAL" clId="{9F71F109-D490-419D-894D-801BB5E8D08D}" dt="2023-12-05T20:32:59.702" v="451" actId="1076"/>
        <pc:sldMkLst>
          <pc:docMk/>
          <pc:sldMk cId="1834862926" sldId="272"/>
        </pc:sldMkLst>
        <pc:spChg chg="del">
          <ac:chgData name="Rikkala, Prasuna Sai" userId="26def8e1-2485-4ba5-8669-ff91fea04a8d" providerId="ADAL" clId="{9F71F109-D490-419D-894D-801BB5E8D08D}" dt="2023-12-05T19:50:38.964" v="330" actId="478"/>
          <ac:spMkLst>
            <pc:docMk/>
            <pc:sldMk cId="1834862926" sldId="272"/>
            <ac:spMk id="2" creationId="{EFFBFB76-45EA-B0B6-6305-FD27904273FE}"/>
          </ac:spMkLst>
        </pc:spChg>
        <pc:spChg chg="del">
          <ac:chgData name="Rikkala, Prasuna Sai" userId="26def8e1-2485-4ba5-8669-ff91fea04a8d" providerId="ADAL" clId="{9F71F109-D490-419D-894D-801BB5E8D08D}" dt="2023-12-05T19:50:41.091" v="331" actId="478"/>
          <ac:spMkLst>
            <pc:docMk/>
            <pc:sldMk cId="1834862926" sldId="272"/>
            <ac:spMk id="3" creationId="{FF4CBC32-A36E-2419-3735-8E30ED8EC484}"/>
          </ac:spMkLst>
        </pc:spChg>
        <pc:spChg chg="add del mod">
          <ac:chgData name="Rikkala, Prasuna Sai" userId="26def8e1-2485-4ba5-8669-ff91fea04a8d" providerId="ADAL" clId="{9F71F109-D490-419D-894D-801BB5E8D08D}" dt="2023-12-05T20:31:11.431" v="439" actId="478"/>
          <ac:spMkLst>
            <pc:docMk/>
            <pc:sldMk cId="1834862926" sldId="272"/>
            <ac:spMk id="10" creationId="{24CE7D9B-A991-48E4-20E5-16F0AE9BBD91}"/>
          </ac:spMkLst>
        </pc:spChg>
        <pc:picChg chg="add del mod">
          <ac:chgData name="Rikkala, Prasuna Sai" userId="26def8e1-2485-4ba5-8669-ff91fea04a8d" providerId="ADAL" clId="{9F71F109-D490-419D-894D-801BB5E8D08D}" dt="2023-12-05T19:50:55.669" v="333" actId="478"/>
          <ac:picMkLst>
            <pc:docMk/>
            <pc:sldMk cId="1834862926" sldId="272"/>
            <ac:picMk id="4" creationId="{A331FC58-08EE-3EEB-416A-65FBDB2B391E}"/>
          </ac:picMkLst>
        </pc:picChg>
        <pc:picChg chg="add del mod">
          <ac:chgData name="Rikkala, Prasuna Sai" userId="26def8e1-2485-4ba5-8669-ff91fea04a8d" providerId="ADAL" clId="{9F71F109-D490-419D-894D-801BB5E8D08D}" dt="2023-12-05T19:52:07.636" v="348" actId="21"/>
          <ac:picMkLst>
            <pc:docMk/>
            <pc:sldMk cId="1834862926" sldId="272"/>
            <ac:picMk id="5" creationId="{C5AD40EB-8B6E-5DD9-9391-AC5B06F62D04}"/>
          </ac:picMkLst>
        </pc:picChg>
        <pc:picChg chg="add del mod">
          <ac:chgData name="Rikkala, Prasuna Sai" userId="26def8e1-2485-4ba5-8669-ff91fea04a8d" providerId="ADAL" clId="{9F71F109-D490-419D-894D-801BB5E8D08D}" dt="2023-12-05T20:25:15.137" v="402" actId="21"/>
          <ac:picMkLst>
            <pc:docMk/>
            <pc:sldMk cId="1834862926" sldId="272"/>
            <ac:picMk id="6" creationId="{CAA75B6E-3D23-A61A-992F-C40AF91444AD}"/>
          </ac:picMkLst>
        </pc:picChg>
        <pc:picChg chg="add mod">
          <ac:chgData name="Rikkala, Prasuna Sai" userId="26def8e1-2485-4ba5-8669-ff91fea04a8d" providerId="ADAL" clId="{9F71F109-D490-419D-894D-801BB5E8D08D}" dt="2023-12-05T20:31:24.987" v="442" actId="1076"/>
          <ac:picMkLst>
            <pc:docMk/>
            <pc:sldMk cId="1834862926" sldId="272"/>
            <ac:picMk id="7" creationId="{98391EA2-2712-DD70-3D01-6EF4DF54487C}"/>
          </ac:picMkLst>
        </pc:picChg>
        <pc:picChg chg="add del mod">
          <ac:chgData name="Rikkala, Prasuna Sai" userId="26def8e1-2485-4ba5-8669-ff91fea04a8d" providerId="ADAL" clId="{9F71F109-D490-419D-894D-801BB5E8D08D}" dt="2023-12-05T20:31:07.441" v="438" actId="478"/>
          <ac:picMkLst>
            <pc:docMk/>
            <pc:sldMk cId="1834862926" sldId="272"/>
            <ac:picMk id="8" creationId="{BF501D81-5EB4-9CC9-4C20-3AC3B7B0427E}"/>
          </ac:picMkLst>
        </pc:picChg>
        <pc:picChg chg="add mod">
          <ac:chgData name="Rikkala, Prasuna Sai" userId="26def8e1-2485-4ba5-8669-ff91fea04a8d" providerId="ADAL" clId="{9F71F109-D490-419D-894D-801BB5E8D08D}" dt="2023-12-05T20:32:59.702" v="451" actId="1076"/>
          <ac:picMkLst>
            <pc:docMk/>
            <pc:sldMk cId="1834862926" sldId="272"/>
            <ac:picMk id="12" creationId="{498171EB-D7BD-CEFC-55DB-351FB2A3EA50}"/>
          </ac:picMkLst>
        </pc:picChg>
      </pc:sldChg>
      <pc:sldChg chg="addSp delSp modSp new del mod setBg delAnim modAnim">
        <pc:chgData name="Rikkala, Prasuna Sai" userId="26def8e1-2485-4ba5-8669-ff91fea04a8d" providerId="ADAL" clId="{9F71F109-D490-419D-894D-801BB5E8D08D}" dt="2023-12-05T20:02:11.870" v="391" actId="2696"/>
        <pc:sldMkLst>
          <pc:docMk/>
          <pc:sldMk cId="3636583675" sldId="273"/>
        </pc:sldMkLst>
        <pc:spChg chg="del">
          <ac:chgData name="Rikkala, Prasuna Sai" userId="26def8e1-2485-4ba5-8669-ff91fea04a8d" providerId="ADAL" clId="{9F71F109-D490-419D-894D-801BB5E8D08D}" dt="2023-12-05T19:52:26.582" v="352" actId="478"/>
          <ac:spMkLst>
            <pc:docMk/>
            <pc:sldMk cId="3636583675" sldId="273"/>
            <ac:spMk id="2" creationId="{C9A1816C-902E-8BCA-40EB-5820AF8E72B2}"/>
          </ac:spMkLst>
        </pc:spChg>
        <pc:spChg chg="del">
          <ac:chgData name="Rikkala, Prasuna Sai" userId="26def8e1-2485-4ba5-8669-ff91fea04a8d" providerId="ADAL" clId="{9F71F109-D490-419D-894D-801BB5E8D08D}" dt="2023-12-05T19:52:11.007" v="350"/>
          <ac:spMkLst>
            <pc:docMk/>
            <pc:sldMk cId="3636583675" sldId="273"/>
            <ac:spMk id="3" creationId="{470D39DF-09A9-5D32-5C7F-C6AB0F664744}"/>
          </ac:spMkLst>
        </pc:spChg>
        <pc:spChg chg="add del">
          <ac:chgData name="Rikkala, Prasuna Sai" userId="26def8e1-2485-4ba5-8669-ff91fea04a8d" providerId="ADAL" clId="{9F71F109-D490-419D-894D-801BB5E8D08D}" dt="2023-12-05T19:56:14.847" v="375" actId="21"/>
          <ac:spMkLst>
            <pc:docMk/>
            <pc:sldMk cId="3636583675" sldId="273"/>
            <ac:spMk id="9" creationId="{171C5BCE-85A7-A58E-0AFD-C9B123290076}"/>
          </ac:spMkLst>
        </pc:spChg>
        <pc:spChg chg="add">
          <ac:chgData name="Rikkala, Prasuna Sai" userId="26def8e1-2485-4ba5-8669-ff91fea04a8d" providerId="ADAL" clId="{9F71F109-D490-419D-894D-801BB5E8D08D}" dt="2023-12-05T19:53:55.897" v="360" actId="26606"/>
          <ac:spMkLst>
            <pc:docMk/>
            <pc:sldMk cId="3636583675" sldId="273"/>
            <ac:spMk id="12" creationId="{51A01047-632B-4F57-9CDB-AA680D5BBB19}"/>
          </ac:spMkLst>
        </pc:spChg>
        <pc:spChg chg="add">
          <ac:chgData name="Rikkala, Prasuna Sai" userId="26def8e1-2485-4ba5-8669-ff91fea04a8d" providerId="ADAL" clId="{9F71F109-D490-419D-894D-801BB5E8D08D}" dt="2023-12-05T19:53:55.897" v="360" actId="26606"/>
          <ac:spMkLst>
            <pc:docMk/>
            <pc:sldMk cId="3636583675" sldId="273"/>
            <ac:spMk id="14" creationId="{48EF695B-E7DE-4164-862A-9CD06DFB0EC0}"/>
          </ac:spMkLst>
        </pc:spChg>
        <pc:grpChg chg="add">
          <ac:chgData name="Rikkala, Prasuna Sai" userId="26def8e1-2485-4ba5-8669-ff91fea04a8d" providerId="ADAL" clId="{9F71F109-D490-419D-894D-801BB5E8D08D}" dt="2023-12-05T19:53:55.897" v="360" actId="26606"/>
          <ac:grpSpMkLst>
            <pc:docMk/>
            <pc:sldMk cId="3636583675" sldId="273"/>
            <ac:grpSpMk id="16" creationId="{D5ADB088-C125-457F-9C61-DFE21DCEF4A5}"/>
          </ac:grpSpMkLst>
        </pc:grpChg>
        <pc:picChg chg="add mod ord modCrop">
          <ac:chgData name="Rikkala, Prasuna Sai" userId="26def8e1-2485-4ba5-8669-ff91fea04a8d" providerId="ADAL" clId="{9F71F109-D490-419D-894D-801BB5E8D08D}" dt="2023-12-05T19:57:24.410" v="386" actId="14100"/>
          <ac:picMkLst>
            <pc:docMk/>
            <pc:sldMk cId="3636583675" sldId="273"/>
            <ac:picMk id="4" creationId="{2139A6D2-138D-D3F4-1DA7-AE05338C69C2}"/>
          </ac:picMkLst>
        </pc:picChg>
        <pc:picChg chg="add del mod">
          <ac:chgData name="Rikkala, Prasuna Sai" userId="26def8e1-2485-4ba5-8669-ff91fea04a8d" providerId="ADAL" clId="{9F71F109-D490-419D-894D-801BB5E8D08D}" dt="2023-12-05T20:02:07.826" v="390" actId="478"/>
          <ac:picMkLst>
            <pc:docMk/>
            <pc:sldMk cId="3636583675" sldId="273"/>
            <ac:picMk id="5" creationId="{BCDB4308-F802-F3D0-6EB9-542D3B204D6B}"/>
          </ac:picMkLst>
        </pc:picChg>
      </pc:sldChg>
      <pc:sldChg chg="addSp delSp modSp new del mod delAnim modAnim">
        <pc:chgData name="Rikkala, Prasuna Sai" userId="26def8e1-2485-4ba5-8669-ff91fea04a8d" providerId="ADAL" clId="{9F71F109-D490-419D-894D-801BB5E8D08D}" dt="2023-12-05T20:29:44.162" v="436" actId="2696"/>
        <pc:sldMkLst>
          <pc:docMk/>
          <pc:sldMk cId="714129306" sldId="274"/>
        </pc:sldMkLst>
        <pc:spChg chg="del">
          <ac:chgData name="Rikkala, Prasuna Sai" userId="26def8e1-2485-4ba5-8669-ff91fea04a8d" providerId="ADAL" clId="{9F71F109-D490-419D-894D-801BB5E8D08D}" dt="2023-12-05T19:52:40.060" v="355"/>
          <ac:spMkLst>
            <pc:docMk/>
            <pc:sldMk cId="714129306" sldId="274"/>
            <ac:spMk id="3" creationId="{9F6B2D07-F477-3CBC-8AB6-72B91C3A5278}"/>
          </ac:spMkLst>
        </pc:spChg>
        <pc:spChg chg="add mod">
          <ac:chgData name="Rikkala, Prasuna Sai" userId="26def8e1-2485-4ba5-8669-ff91fea04a8d" providerId="ADAL" clId="{9F71F109-D490-419D-894D-801BB5E8D08D}" dt="2023-12-05T20:25:29.688" v="406" actId="21"/>
          <ac:spMkLst>
            <pc:docMk/>
            <pc:sldMk cId="714129306" sldId="274"/>
            <ac:spMk id="6" creationId="{6CB32CC2-84BF-5271-40D8-46DEDC424B8D}"/>
          </ac:spMkLst>
        </pc:spChg>
        <pc:picChg chg="add del mod">
          <ac:chgData name="Rikkala, Prasuna Sai" userId="26def8e1-2485-4ba5-8669-ff91fea04a8d" providerId="ADAL" clId="{9F71F109-D490-419D-894D-801BB5E8D08D}" dt="2023-12-05T20:25:29.688" v="406" actId="21"/>
          <ac:picMkLst>
            <pc:docMk/>
            <pc:sldMk cId="714129306" sldId="274"/>
            <ac:picMk id="4" creationId="{3425FD11-224E-3FD5-5FDC-778D149ABE78}"/>
          </ac:picMkLst>
        </pc:picChg>
      </pc:sldChg>
    </pc:docChg>
  </pc:docChgLst>
  <pc:docChgLst>
    <pc:chgData name="Rauls, Arael Faye" userId="S::afr150030@utdallas.edu::556b4fd4-38d6-4da5-b8b3-ce62d99a192e" providerId="AD" clId="Web-{8C49618A-0F8F-45F2-AD1C-C19E6C3D57DD}"/>
    <pc:docChg chg="modSld">
      <pc:chgData name="Rauls, Arael Faye" userId="S::afr150030@utdallas.edu::556b4fd4-38d6-4da5-b8b3-ce62d99a192e" providerId="AD" clId="Web-{8C49618A-0F8F-45F2-AD1C-C19E6C3D57DD}" dt="2023-12-05T22:43:45.400" v="1016" actId="1076"/>
      <pc:docMkLst>
        <pc:docMk/>
      </pc:docMkLst>
      <pc:sldChg chg="addSp delSp modSp addAnim delAnim">
        <pc:chgData name="Rauls, Arael Faye" userId="S::afr150030@utdallas.edu::556b4fd4-38d6-4da5-b8b3-ce62d99a192e" providerId="AD" clId="Web-{8C49618A-0F8F-45F2-AD1C-C19E6C3D57DD}" dt="2023-12-05T22:43:45.400" v="1016" actId="1076"/>
        <pc:sldMkLst>
          <pc:docMk/>
          <pc:sldMk cId="3316160447" sldId="257"/>
        </pc:sldMkLst>
        <pc:spChg chg="mod">
          <ac:chgData name="Rauls, Arael Faye" userId="S::afr150030@utdallas.edu::556b4fd4-38d6-4da5-b8b3-ce62d99a192e" providerId="AD" clId="Web-{8C49618A-0F8F-45F2-AD1C-C19E6C3D57DD}" dt="2023-12-05T22:43:45.400" v="1016" actId="1076"/>
          <ac:spMkLst>
            <pc:docMk/>
            <pc:sldMk cId="3316160447" sldId="257"/>
            <ac:spMk id="2" creationId="{EB6462B1-CCD8-7392-DFDF-C972A812390B}"/>
          </ac:spMkLst>
        </pc:spChg>
        <pc:spChg chg="add del mod">
          <ac:chgData name="Rauls, Arael Faye" userId="S::afr150030@utdallas.edu::556b4fd4-38d6-4da5-b8b3-ce62d99a192e" providerId="AD" clId="Web-{8C49618A-0F8F-45F2-AD1C-C19E6C3D57DD}" dt="2023-12-05T22:38:27.655" v="807"/>
          <ac:spMkLst>
            <pc:docMk/>
            <pc:sldMk cId="3316160447" sldId="257"/>
            <ac:spMk id="3" creationId="{08ECDB8C-833B-05A7-5CAC-EE450B0CA08D}"/>
          </ac:spMkLst>
        </pc:spChg>
        <pc:spChg chg="add mod">
          <ac:chgData name="Rauls, Arael Faye" userId="S::afr150030@utdallas.edu::556b4fd4-38d6-4da5-b8b3-ce62d99a192e" providerId="AD" clId="Web-{8C49618A-0F8F-45F2-AD1C-C19E6C3D57DD}" dt="2023-12-05T22:43:32.915" v="1014" actId="20577"/>
          <ac:spMkLst>
            <pc:docMk/>
            <pc:sldMk cId="3316160447" sldId="257"/>
            <ac:spMk id="4" creationId="{7F7815C6-5362-F649-C0A4-A9166F1685BE}"/>
          </ac:spMkLst>
        </pc:spChg>
      </pc:sldChg>
      <pc:sldChg chg="modSp addAnim delAnim">
        <pc:chgData name="Rauls, Arael Faye" userId="S::afr150030@utdallas.edu::556b4fd4-38d6-4da5-b8b3-ce62d99a192e" providerId="AD" clId="Web-{8C49618A-0F8F-45F2-AD1C-C19E6C3D57DD}" dt="2023-12-05T22:37:01.574" v="796" actId="20577"/>
        <pc:sldMkLst>
          <pc:docMk/>
          <pc:sldMk cId="3488757768" sldId="258"/>
        </pc:sldMkLst>
        <pc:spChg chg="mod">
          <ac:chgData name="Rauls, Arael Faye" userId="S::afr150030@utdallas.edu::556b4fd4-38d6-4da5-b8b3-ce62d99a192e" providerId="AD" clId="Web-{8C49618A-0F8F-45F2-AD1C-C19E6C3D57DD}" dt="2023-12-05T22:20:24.946" v="7" actId="20577"/>
          <ac:spMkLst>
            <pc:docMk/>
            <pc:sldMk cId="3488757768" sldId="258"/>
            <ac:spMk id="2" creationId="{CD8BAFBE-599B-7A66-1BDA-65C4BDE3369C}"/>
          </ac:spMkLst>
        </pc:spChg>
        <pc:spChg chg="mod">
          <ac:chgData name="Rauls, Arael Faye" userId="S::afr150030@utdallas.edu::556b4fd4-38d6-4da5-b8b3-ce62d99a192e" providerId="AD" clId="Web-{8C49618A-0F8F-45F2-AD1C-C19E6C3D57DD}" dt="2023-12-05T22:37:01.574" v="796" actId="20577"/>
          <ac:spMkLst>
            <pc:docMk/>
            <pc:sldMk cId="3488757768" sldId="258"/>
            <ac:spMk id="3" creationId="{3690C66C-2C62-7E8F-DEFB-15C70BF420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335D2-6A8A-C44E-9E5F-37EF77DE7E2D}" type="datetimeFigureOut">
              <a:rPr lang="en-US" smtClean="0"/>
              <a:t>9/5/2024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96606-158F-A643-8136-4CC542E93AFC}" type="slidenum">
              <a:rPr lang="en-US" smtClean="0"/>
              <a:t>‹#›</a:t>
            </a:fld>
            <a:endParaRPr lang="en-US"/>
          </a:p>
        </p:txBody>
      </p:sp>
    </p:spTree>
    <p:extLst>
      <p:ext uri="{BB962C8B-B14F-4D97-AF65-F5344CB8AC3E}">
        <p14:creationId xmlns:p14="http://schemas.microsoft.com/office/powerpoint/2010/main" val="305101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point to mention before starting is that we scaled the risk factor values to the range between 1-10 using a </a:t>
            </a:r>
            <a:r>
              <a:rPr lang="en-US" err="1"/>
              <a:t>MinMax</a:t>
            </a:r>
            <a:r>
              <a:rPr lang="en-US"/>
              <a:t> Scaler as it doesn't disturb the original distribution</a:t>
            </a:r>
          </a:p>
          <a:p>
            <a:endParaRPr lang="en-US"/>
          </a:p>
          <a:p>
            <a:r>
              <a:rPr lang="en-US"/>
              <a:t>this graph has top 5 risky drivers who have </a:t>
            </a:r>
            <a:r>
              <a:rPr lang="en-US" err="1"/>
              <a:t>riskfactor</a:t>
            </a:r>
            <a:r>
              <a:rPr lang="en-US"/>
              <a:t> more than 7.</a:t>
            </a:r>
          </a:p>
        </p:txBody>
      </p:sp>
      <p:sp>
        <p:nvSpPr>
          <p:cNvPr id="4" name="Slide Number Placeholder 3"/>
          <p:cNvSpPr>
            <a:spLocks noGrp="1"/>
          </p:cNvSpPr>
          <p:nvPr>
            <p:ph type="sldNum" sz="quarter" idx="5"/>
          </p:nvPr>
        </p:nvSpPr>
        <p:spPr/>
        <p:txBody>
          <a:bodyPr/>
          <a:lstStyle/>
          <a:p>
            <a:fld id="{B5596606-158F-A643-8136-4CC542E93AFC}" type="slidenum">
              <a:rPr lang="en-US" smtClean="0"/>
              <a:t>4</a:t>
            </a:fld>
            <a:endParaRPr lang="en-US"/>
          </a:p>
        </p:txBody>
      </p:sp>
    </p:spTree>
    <p:extLst>
      <p:ext uri="{BB962C8B-B14F-4D97-AF65-F5344CB8AC3E}">
        <p14:creationId xmlns:p14="http://schemas.microsoft.com/office/powerpoint/2010/main" val="309741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left graph is the event distribution for the top 5 risky drivers and right graph is the event distribution overall</a:t>
            </a:r>
          </a:p>
        </p:txBody>
      </p:sp>
      <p:sp>
        <p:nvSpPr>
          <p:cNvPr id="4" name="Slide Number Placeholder 3"/>
          <p:cNvSpPr>
            <a:spLocks noGrp="1"/>
          </p:cNvSpPr>
          <p:nvPr>
            <p:ph type="sldNum" sz="quarter" idx="5"/>
          </p:nvPr>
        </p:nvSpPr>
        <p:spPr/>
        <p:txBody>
          <a:bodyPr/>
          <a:lstStyle/>
          <a:p>
            <a:fld id="{B5596606-158F-A643-8136-4CC542E93AFC}" type="slidenum">
              <a:rPr lang="en-US" smtClean="0"/>
              <a:t>5</a:t>
            </a:fld>
            <a:endParaRPr lang="en-US"/>
          </a:p>
        </p:txBody>
      </p:sp>
    </p:spTree>
    <p:extLst>
      <p:ext uri="{BB962C8B-B14F-4D97-AF65-F5344CB8AC3E}">
        <p14:creationId xmlns:p14="http://schemas.microsoft.com/office/powerpoint/2010/main" val="201424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96606-158F-A643-8136-4CC542E93AFC}" type="slidenum">
              <a:rPr lang="en-US" smtClean="0"/>
              <a:t>6</a:t>
            </a:fld>
            <a:endParaRPr lang="en-US"/>
          </a:p>
        </p:txBody>
      </p:sp>
    </p:spTree>
    <p:extLst>
      <p:ext uri="{BB962C8B-B14F-4D97-AF65-F5344CB8AC3E}">
        <p14:creationId xmlns:p14="http://schemas.microsoft.com/office/powerpoint/2010/main" val="229472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 5 risky cities based on average risk factor and on the right side we have a table for the number of events in those cities </a:t>
            </a:r>
          </a:p>
        </p:txBody>
      </p:sp>
      <p:sp>
        <p:nvSpPr>
          <p:cNvPr id="4" name="Slide Number Placeholder 3"/>
          <p:cNvSpPr>
            <a:spLocks noGrp="1"/>
          </p:cNvSpPr>
          <p:nvPr>
            <p:ph type="sldNum" sz="quarter" idx="5"/>
          </p:nvPr>
        </p:nvSpPr>
        <p:spPr/>
        <p:txBody>
          <a:bodyPr/>
          <a:lstStyle/>
          <a:p>
            <a:fld id="{B5596606-158F-A643-8136-4CC542E93AFC}" type="slidenum">
              <a:rPr lang="en-US" smtClean="0"/>
              <a:t>7</a:t>
            </a:fld>
            <a:endParaRPr lang="en-US"/>
          </a:p>
        </p:txBody>
      </p:sp>
    </p:spTree>
    <p:extLst>
      <p:ext uri="{BB962C8B-B14F-4D97-AF65-F5344CB8AC3E}">
        <p14:creationId xmlns:p14="http://schemas.microsoft.com/office/powerpoint/2010/main" val="403322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graph we have taken the five riskiest cities which we found in the previous slide and checked who was the riskiest driver in those regions</a:t>
            </a:r>
          </a:p>
        </p:txBody>
      </p:sp>
      <p:sp>
        <p:nvSpPr>
          <p:cNvPr id="4" name="Slide Number Placeholder 3"/>
          <p:cNvSpPr>
            <a:spLocks noGrp="1"/>
          </p:cNvSpPr>
          <p:nvPr>
            <p:ph type="sldNum" sz="quarter" idx="5"/>
          </p:nvPr>
        </p:nvSpPr>
        <p:spPr/>
        <p:txBody>
          <a:bodyPr/>
          <a:lstStyle/>
          <a:p>
            <a:fld id="{B5596606-158F-A643-8136-4CC542E93AFC}" type="slidenum">
              <a:rPr lang="en-US" smtClean="0"/>
              <a:t>8</a:t>
            </a:fld>
            <a:endParaRPr lang="en-US"/>
          </a:p>
        </p:txBody>
      </p:sp>
    </p:spTree>
    <p:extLst>
      <p:ext uri="{BB962C8B-B14F-4D97-AF65-F5344CB8AC3E}">
        <p14:creationId xmlns:p14="http://schemas.microsoft.com/office/powerpoint/2010/main" val="183202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graph has the average risk factor for all the models </a:t>
            </a:r>
          </a:p>
        </p:txBody>
      </p:sp>
      <p:sp>
        <p:nvSpPr>
          <p:cNvPr id="4" name="Slide Number Placeholder 3"/>
          <p:cNvSpPr>
            <a:spLocks noGrp="1"/>
          </p:cNvSpPr>
          <p:nvPr>
            <p:ph type="sldNum" sz="quarter" idx="5"/>
          </p:nvPr>
        </p:nvSpPr>
        <p:spPr/>
        <p:txBody>
          <a:bodyPr/>
          <a:lstStyle/>
          <a:p>
            <a:fld id="{B5596606-158F-A643-8136-4CC542E93AFC}" type="slidenum">
              <a:rPr lang="en-US" smtClean="0"/>
              <a:t>9</a:t>
            </a:fld>
            <a:endParaRPr lang="en-US"/>
          </a:p>
        </p:txBody>
      </p:sp>
    </p:spTree>
    <p:extLst>
      <p:ext uri="{BB962C8B-B14F-4D97-AF65-F5344CB8AC3E}">
        <p14:creationId xmlns:p14="http://schemas.microsoft.com/office/powerpoint/2010/main" val="125148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563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6320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6585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7523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7167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9677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67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0693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0511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020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9/5/2024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3668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9/5/2024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984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7F7815C6-5362-F649-C0A4-A9166F1685BE}"/>
              </a:ext>
            </a:extLst>
          </p:cNvPr>
          <p:cNvSpPr txBox="1"/>
          <p:nvPr/>
        </p:nvSpPr>
        <p:spPr>
          <a:xfrm>
            <a:off x="2599426" y="2371334"/>
            <a:ext cx="69931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Ensure that all fleet drivers comply with transportation regulations, and specifically to minimize insurance risks. Identify drivers whose risk factor met or exceeded a predetermined threshold and then recommend actions to remedy.  Identify patterns between its truck data and geographic information to reveal actionable insights to enhance its decision-making</a:t>
            </a:r>
          </a:p>
        </p:txBody>
      </p:sp>
      <p:sp>
        <p:nvSpPr>
          <p:cNvPr id="27" name="Title 1">
            <a:extLst>
              <a:ext uri="{FF2B5EF4-FFF2-40B4-BE49-F238E27FC236}">
                <a16:creationId xmlns:a16="http://schemas.microsoft.com/office/drawing/2014/main" id="{012BD7DB-AD57-F55F-EDF5-1FED905478B8}"/>
              </a:ext>
            </a:extLst>
          </p:cNvPr>
          <p:cNvSpPr txBox="1">
            <a:spLocks/>
          </p:cNvSpPr>
          <p:nvPr/>
        </p:nvSpPr>
        <p:spPr>
          <a:xfrm>
            <a:off x="3076914" y="1071692"/>
            <a:ext cx="6038172" cy="931652"/>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2800" cap="all" spc="390" dirty="0"/>
              <a:t>PROBLEM STATEMENT</a:t>
            </a:r>
            <a:br>
              <a:rPr lang="en-US" sz="2800" cap="all" spc="390" dirty="0"/>
            </a:br>
            <a:endParaRPr lang="en-US" sz="2800" cap="all" spc="390" dirty="0"/>
          </a:p>
        </p:txBody>
      </p:sp>
    </p:spTree>
    <p:extLst>
      <p:ext uri="{BB962C8B-B14F-4D97-AF65-F5344CB8AC3E}">
        <p14:creationId xmlns:p14="http://schemas.microsoft.com/office/powerpoint/2010/main" val="33161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CCBC7-0411-2205-C3D6-1604CFC45156}"/>
              </a:ext>
            </a:extLst>
          </p:cNvPr>
          <p:cNvSpPr>
            <a:spLocks noGrp="1"/>
          </p:cNvSpPr>
          <p:nvPr>
            <p:ph type="title"/>
          </p:nvPr>
        </p:nvSpPr>
        <p:spPr>
          <a:xfrm>
            <a:off x="3131747" y="142934"/>
            <a:ext cx="5765280" cy="669350"/>
          </a:xfrm>
        </p:spPr>
        <p:txBody>
          <a:bodyPr vert="horz" lIns="91440" tIns="45720" rIns="91440" bIns="45720" rtlCol="0" anchor="b">
            <a:normAutofit fontScale="90000"/>
          </a:bodyPr>
          <a:lstStyle/>
          <a:p>
            <a:pPr algn="ctr"/>
            <a:r>
              <a:rPr lang="en-US" sz="4000" kern="1200" cap="all" spc="390" baseline="0">
                <a:solidFill>
                  <a:schemeClr val="tx2"/>
                </a:solidFill>
                <a:latin typeface="+mj-lt"/>
                <a:ea typeface="+mj-ea"/>
                <a:cs typeface="+mj-cs"/>
              </a:rPr>
              <a:t>Analysis using R</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descr="A screenshot of a computer&#10;&#10;Description automatically generated">
            <a:extLst>
              <a:ext uri="{FF2B5EF4-FFF2-40B4-BE49-F238E27FC236}">
                <a16:creationId xmlns:a16="http://schemas.microsoft.com/office/drawing/2014/main" id="{C391803E-D82C-3182-86A4-5337EDB0710D}"/>
              </a:ext>
            </a:extLst>
          </p:cNvPr>
          <p:cNvPicPr>
            <a:picLocks noChangeAspect="1"/>
          </p:cNvPicPr>
          <p:nvPr/>
        </p:nvPicPr>
        <p:blipFill>
          <a:blip r:embed="rId2"/>
          <a:stretch>
            <a:fillRect/>
          </a:stretch>
        </p:blipFill>
        <p:spPr>
          <a:xfrm>
            <a:off x="631545" y="1208360"/>
            <a:ext cx="4646339" cy="565035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48210329-4334-755C-B215-513C800CCCFF}"/>
              </a:ext>
            </a:extLst>
          </p:cNvPr>
          <p:cNvPicPr>
            <a:picLocks noChangeAspect="1"/>
          </p:cNvPicPr>
          <p:nvPr/>
        </p:nvPicPr>
        <p:blipFill>
          <a:blip r:embed="rId3"/>
          <a:stretch>
            <a:fillRect/>
          </a:stretch>
        </p:blipFill>
        <p:spPr>
          <a:xfrm>
            <a:off x="6946362" y="1186792"/>
            <a:ext cx="4668099" cy="5671208"/>
          </a:xfrm>
          <a:prstGeom prst="rect">
            <a:avLst/>
          </a:prstGeom>
        </p:spPr>
      </p:pic>
    </p:spTree>
    <p:extLst>
      <p:ext uri="{BB962C8B-B14F-4D97-AF65-F5344CB8AC3E}">
        <p14:creationId xmlns:p14="http://schemas.microsoft.com/office/powerpoint/2010/main" val="166733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A79669-85CF-4A8E-9B66-F63A5C5B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table with numbers and symbols&#10;&#10;Description automatically generated">
            <a:extLst>
              <a:ext uri="{FF2B5EF4-FFF2-40B4-BE49-F238E27FC236}">
                <a16:creationId xmlns:a16="http://schemas.microsoft.com/office/drawing/2014/main" id="{3CE88DA1-3625-332D-C338-AA045132DF33}"/>
              </a:ext>
            </a:extLst>
          </p:cNvPr>
          <p:cNvPicPr>
            <a:picLocks noChangeAspect="1"/>
          </p:cNvPicPr>
          <p:nvPr/>
        </p:nvPicPr>
        <p:blipFill>
          <a:blip r:embed="rId2"/>
          <a:stretch>
            <a:fillRect/>
          </a:stretch>
        </p:blipFill>
        <p:spPr>
          <a:xfrm>
            <a:off x="1966868" y="4178300"/>
            <a:ext cx="7124700" cy="2679700"/>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71AABA3C-35FE-D6FD-4BE4-50E3979BC25D}"/>
              </a:ext>
            </a:extLst>
          </p:cNvPr>
          <p:cNvPicPr>
            <a:picLocks noChangeAspect="1"/>
          </p:cNvPicPr>
          <p:nvPr/>
        </p:nvPicPr>
        <p:blipFill>
          <a:blip r:embed="rId3"/>
          <a:stretch>
            <a:fillRect/>
          </a:stretch>
        </p:blipFill>
        <p:spPr>
          <a:xfrm>
            <a:off x="1434961" y="314187"/>
            <a:ext cx="8188514" cy="2365513"/>
          </a:xfrm>
          <a:prstGeom prst="rect">
            <a:avLst/>
          </a:prstGeom>
        </p:spPr>
      </p:pic>
      <p:graphicFrame>
        <p:nvGraphicFramePr>
          <p:cNvPr id="14" name="Content Placeholder 3">
            <a:extLst>
              <a:ext uri="{FF2B5EF4-FFF2-40B4-BE49-F238E27FC236}">
                <a16:creationId xmlns:a16="http://schemas.microsoft.com/office/drawing/2014/main" id="{F27C0D64-5DB9-A723-5C1F-0E2913BF78FB}"/>
              </a:ext>
            </a:extLst>
          </p:cNvPr>
          <p:cNvGraphicFramePr>
            <a:graphicFrameLocks noGrp="1"/>
          </p:cNvGraphicFramePr>
          <p:nvPr>
            <p:ph idx="1"/>
            <p:extLst>
              <p:ext uri="{D42A27DB-BD31-4B8C-83A1-F6EECF244321}">
                <p14:modId xmlns:p14="http://schemas.microsoft.com/office/powerpoint/2010/main" val="600241347"/>
              </p:ext>
            </p:extLst>
          </p:nvPr>
        </p:nvGraphicFramePr>
        <p:xfrm>
          <a:off x="723900" y="2872740"/>
          <a:ext cx="10134600" cy="1112520"/>
        </p:xfrm>
        <a:graphic>
          <a:graphicData uri="http://schemas.openxmlformats.org/drawingml/2006/table">
            <a:tbl>
              <a:tblPr firstRow="1" bandRow="1">
                <a:tableStyleId>{16D9F66E-5EB9-4882-86FB-DCBF35E3C3E4}</a:tableStyleId>
              </a:tblPr>
              <a:tblGrid>
                <a:gridCol w="5067300">
                  <a:extLst>
                    <a:ext uri="{9D8B030D-6E8A-4147-A177-3AD203B41FA5}">
                      <a16:colId xmlns:a16="http://schemas.microsoft.com/office/drawing/2014/main" val="2494358282"/>
                    </a:ext>
                  </a:extLst>
                </a:gridCol>
                <a:gridCol w="5067300">
                  <a:extLst>
                    <a:ext uri="{9D8B030D-6E8A-4147-A177-3AD203B41FA5}">
                      <a16:colId xmlns:a16="http://schemas.microsoft.com/office/drawing/2014/main" val="666293499"/>
                    </a:ext>
                  </a:extLst>
                </a:gridCol>
              </a:tblGrid>
              <a:tr h="370840">
                <a:tc>
                  <a:txBody>
                    <a:bodyPr/>
                    <a:lstStyle/>
                    <a:p>
                      <a:pPr algn="ctr"/>
                      <a:r>
                        <a:rPr lang="en-US" dirty="0"/>
                        <a:t>SYNERGY EFFECT</a:t>
                      </a:r>
                    </a:p>
                  </a:txBody>
                  <a:tcPr/>
                </a:tc>
                <a:tc>
                  <a:txBody>
                    <a:bodyPr/>
                    <a:lstStyle/>
                    <a:p>
                      <a:pPr algn="ctr"/>
                      <a:r>
                        <a:rPr lang="en-US" dirty="0"/>
                        <a:t>CANCELLATION EFFECT</a:t>
                      </a:r>
                    </a:p>
                  </a:txBody>
                  <a:tcPr/>
                </a:tc>
                <a:extLst>
                  <a:ext uri="{0D108BD9-81ED-4DB2-BD59-A6C34878D82A}">
                    <a16:rowId xmlns:a16="http://schemas.microsoft.com/office/drawing/2014/main" val="1625048483"/>
                  </a:ext>
                </a:extLst>
              </a:tr>
              <a:tr h="370840">
                <a:tc>
                  <a:txBody>
                    <a:bodyPr/>
                    <a:lstStyle/>
                    <a:p>
                      <a:r>
                        <a:rPr lang="en-US" dirty="0"/>
                        <a:t>PETERBUILT ~ HOMELAND</a:t>
                      </a:r>
                    </a:p>
                  </a:txBody>
                  <a:tcPr/>
                </a:tc>
                <a:tc>
                  <a:txBody>
                    <a:bodyPr/>
                    <a:lstStyle/>
                    <a:p>
                      <a:r>
                        <a:rPr lang="en-US"/>
                        <a:t>KENWORTH ~ GILROY</a:t>
                      </a:r>
                    </a:p>
                  </a:txBody>
                  <a:tcPr/>
                </a:tc>
                <a:extLst>
                  <a:ext uri="{0D108BD9-81ED-4DB2-BD59-A6C34878D82A}">
                    <a16:rowId xmlns:a16="http://schemas.microsoft.com/office/drawing/2014/main" val="2620962022"/>
                  </a:ext>
                </a:extLst>
              </a:tr>
              <a:tr h="370840">
                <a:tc>
                  <a:txBody>
                    <a:bodyPr/>
                    <a:lstStyle/>
                    <a:p>
                      <a:r>
                        <a:rPr lang="en-US" dirty="0"/>
                        <a:t>PETERBUILT ~ BAKERSFIELD</a:t>
                      </a:r>
                    </a:p>
                  </a:txBody>
                  <a:tcPr/>
                </a:tc>
                <a:tc>
                  <a:txBody>
                    <a:bodyPr/>
                    <a:lstStyle/>
                    <a:p>
                      <a:r>
                        <a:rPr lang="en-US" dirty="0"/>
                        <a:t>HINO ~ APTOS</a:t>
                      </a:r>
                    </a:p>
                  </a:txBody>
                  <a:tcPr/>
                </a:tc>
                <a:extLst>
                  <a:ext uri="{0D108BD9-81ED-4DB2-BD59-A6C34878D82A}">
                    <a16:rowId xmlns:a16="http://schemas.microsoft.com/office/drawing/2014/main" val="37372168"/>
                  </a:ext>
                </a:extLst>
              </a:tr>
            </a:tbl>
          </a:graphicData>
        </a:graphic>
      </p:graphicFrame>
    </p:spTree>
    <p:extLst>
      <p:ext uri="{BB962C8B-B14F-4D97-AF65-F5344CB8AC3E}">
        <p14:creationId xmlns:p14="http://schemas.microsoft.com/office/powerpoint/2010/main" val="374231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3" name="Rectangle 5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4" name="Rectangle 5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58" name="Rectangle 57">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DCCBC7-0411-2205-C3D6-1604CFC45156}"/>
              </a:ext>
            </a:extLst>
          </p:cNvPr>
          <p:cNvSpPr>
            <a:spLocks noGrp="1"/>
          </p:cNvSpPr>
          <p:nvPr>
            <p:ph type="title"/>
          </p:nvPr>
        </p:nvSpPr>
        <p:spPr>
          <a:xfrm>
            <a:off x="1233279" y="2821422"/>
            <a:ext cx="3691308" cy="607577"/>
          </a:xfrm>
        </p:spPr>
        <p:txBody>
          <a:bodyPr vert="horz" lIns="91440" tIns="45720" rIns="91440" bIns="45720" rtlCol="0" anchor="b">
            <a:normAutofit/>
          </a:bodyPr>
          <a:lstStyle/>
          <a:p>
            <a:pPr algn="ctr"/>
            <a:r>
              <a:rPr lang="en-US" sz="2600" kern="1200" cap="all" spc="390" baseline="0" dirty="0">
                <a:solidFill>
                  <a:schemeClr val="tx2"/>
                </a:solidFill>
                <a:latin typeface="+mj-lt"/>
                <a:ea typeface="+mj-ea"/>
                <a:cs typeface="+mj-cs"/>
              </a:rPr>
              <a:t>Conclusions</a:t>
            </a:r>
          </a:p>
        </p:txBody>
      </p:sp>
      <p:sp>
        <p:nvSpPr>
          <p:cNvPr id="4" name="TextBox 2">
            <a:extLst>
              <a:ext uri="{FF2B5EF4-FFF2-40B4-BE49-F238E27FC236}">
                <a16:creationId xmlns:a16="http://schemas.microsoft.com/office/drawing/2014/main" id="{FCCFEA40-26B1-DDF5-20D2-CAD5559A113D}"/>
              </a:ext>
            </a:extLst>
          </p:cNvPr>
          <p:cNvSpPr txBox="1"/>
          <p:nvPr/>
        </p:nvSpPr>
        <p:spPr>
          <a:xfrm>
            <a:off x="5704166" y="1511937"/>
            <a:ext cx="5593976" cy="3807685"/>
          </a:xfrm>
          <a:prstGeom prst="rect">
            <a:avLst/>
          </a:prstGeom>
        </p:spPr>
        <p:txBody>
          <a:bodyPr rot="0" spcFirstLastPara="0" vert="horz" lIns="91440" tIns="45720" rIns="91440" bIns="45720" numCol="1" spcCol="0" rtlCol="0" fromWordArt="0" anchor="t" anchorCtr="0" forceAA="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10000"/>
              </a:lnSpc>
              <a:spcAft>
                <a:spcPts val="600"/>
              </a:spcAft>
              <a:buFont typeface="Arial"/>
              <a:buChar char="•"/>
            </a:pPr>
            <a:r>
              <a:rPr lang="en-US" dirty="0">
                <a:solidFill>
                  <a:schemeClr val="tx2"/>
                </a:solidFill>
              </a:rPr>
              <a:t>A97 is the driver with highest risk.</a:t>
            </a:r>
          </a:p>
          <a:p>
            <a:pPr marL="285750" indent="-285750">
              <a:lnSpc>
                <a:spcPct val="110000"/>
              </a:lnSpc>
              <a:spcAft>
                <a:spcPts val="600"/>
              </a:spcAft>
              <a:buFont typeface="Arial"/>
              <a:buChar char="•"/>
            </a:pPr>
            <a:r>
              <a:rPr lang="en-US" dirty="0">
                <a:solidFill>
                  <a:schemeClr val="tx2"/>
                </a:solidFill>
              </a:rPr>
              <a:t>The models produced by Crane, Oshkosh and Hino tend to have more events than others</a:t>
            </a:r>
          </a:p>
          <a:p>
            <a:pPr marL="285750" indent="-285750">
              <a:lnSpc>
                <a:spcPct val="110000"/>
              </a:lnSpc>
              <a:spcAft>
                <a:spcPts val="600"/>
              </a:spcAft>
              <a:buFont typeface="Arial"/>
              <a:buChar char="•"/>
            </a:pPr>
            <a:r>
              <a:rPr lang="en-US" dirty="0">
                <a:solidFill>
                  <a:schemeClr val="tx2"/>
                </a:solidFill>
              </a:rPr>
              <a:t>Santa Rosa, Willits, Antelope, Apple Valley, Stockton are the cities with highest number of events.</a:t>
            </a:r>
          </a:p>
          <a:p>
            <a:pPr marL="285750" indent="-285750">
              <a:lnSpc>
                <a:spcPct val="110000"/>
              </a:lnSpc>
              <a:spcAft>
                <a:spcPts val="600"/>
              </a:spcAft>
              <a:buFont typeface="Arial"/>
              <a:buChar char="•"/>
            </a:pPr>
            <a:r>
              <a:rPr lang="en-US" dirty="0">
                <a:solidFill>
                  <a:schemeClr val="tx2"/>
                </a:solidFill>
              </a:rPr>
              <a:t>San Diego, Lodi, Mariposa, Gilroy, Marysville are the cities with highest risk in that order.</a:t>
            </a:r>
          </a:p>
          <a:p>
            <a:pPr marL="285750" indent="-285750">
              <a:lnSpc>
                <a:spcPct val="110000"/>
              </a:lnSpc>
              <a:spcAft>
                <a:spcPts val="600"/>
              </a:spcAft>
              <a:buFont typeface="Arial"/>
              <a:buChar char="•"/>
            </a:pPr>
            <a:r>
              <a:rPr lang="en-US" dirty="0">
                <a:solidFill>
                  <a:schemeClr val="tx2"/>
                </a:solidFill>
              </a:rPr>
              <a:t>Given that drivers exhibit the highest level of inattentiveness during events, it is crucial for the company to conduct lectures emphasizing the importance of attentiveness for drivers, also being the easiest to fix and find third party solutions for.</a:t>
            </a:r>
          </a:p>
        </p:txBody>
      </p:sp>
    </p:spTree>
    <p:extLst>
      <p:ext uri="{BB962C8B-B14F-4D97-AF65-F5344CB8AC3E}">
        <p14:creationId xmlns:p14="http://schemas.microsoft.com/office/powerpoint/2010/main" val="278283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B153CCFB-9896-5508-9DB7-D456A353018F}"/>
              </a:ext>
            </a:extLst>
          </p:cNvPr>
          <p:cNvSpPr txBox="1">
            <a:spLocks/>
          </p:cNvSpPr>
          <p:nvPr/>
        </p:nvSpPr>
        <p:spPr>
          <a:xfrm>
            <a:off x="1688124" y="723901"/>
            <a:ext cx="8815754" cy="1286648"/>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spcAft>
                <a:spcPts val="600"/>
              </a:spcAft>
            </a:pPr>
            <a:r>
              <a:rPr lang="en-US" spc="390" dirty="0"/>
              <a:t>Objectives of the Study</a:t>
            </a:r>
          </a:p>
        </p:txBody>
      </p:sp>
      <p:sp>
        <p:nvSpPr>
          <p:cNvPr id="14" name="TextBox 13">
            <a:extLst>
              <a:ext uri="{FF2B5EF4-FFF2-40B4-BE49-F238E27FC236}">
                <a16:creationId xmlns:a16="http://schemas.microsoft.com/office/drawing/2014/main" id="{AD797CF5-0E57-F26E-812C-301C1A6DF41C}"/>
              </a:ext>
            </a:extLst>
          </p:cNvPr>
          <p:cNvSpPr txBox="1"/>
          <p:nvPr/>
        </p:nvSpPr>
        <p:spPr>
          <a:xfrm>
            <a:off x="2401188" y="3111260"/>
            <a:ext cx="7389624" cy="1798003"/>
          </a:xfrm>
          <a:prstGeom prst="rect">
            <a:avLst/>
          </a:prstGeom>
        </p:spPr>
        <p:txBody>
          <a:bodyPr vert="horz" lIns="91440" tIns="45720" rIns="91440" bIns="45720" rtlCol="0" anchor="ctr">
            <a:normAutofit/>
          </a:bodyPr>
          <a:lstStyle/>
          <a:p>
            <a:pPr marL="342900" indent="-342900">
              <a:lnSpc>
                <a:spcPct val="110000"/>
              </a:lnSpc>
              <a:spcAft>
                <a:spcPts val="600"/>
              </a:spcAft>
              <a:buFont typeface="Courier New"/>
              <a:buChar char="o"/>
            </a:pPr>
            <a:endParaRPr lang="en-US" dirty="0">
              <a:solidFill>
                <a:schemeClr val="tx2"/>
              </a:solidFill>
            </a:endParaRPr>
          </a:p>
          <a:p>
            <a:pPr marL="342900" indent="-342900">
              <a:lnSpc>
                <a:spcPct val="110000"/>
              </a:lnSpc>
              <a:spcAft>
                <a:spcPts val="600"/>
              </a:spcAft>
              <a:buFont typeface="Courier New"/>
              <a:buChar char="o"/>
            </a:pPr>
            <a:r>
              <a:rPr lang="en-US" dirty="0">
                <a:solidFill>
                  <a:schemeClr val="tx2"/>
                </a:solidFill>
              </a:rPr>
              <a:t>Identify the most significant variables leading to higher risk factor for drivers and trucks to focus driver training and direct truck purchasing</a:t>
            </a:r>
          </a:p>
          <a:p>
            <a:pPr marL="342900" indent="-342900">
              <a:lnSpc>
                <a:spcPct val="110000"/>
              </a:lnSpc>
              <a:spcAft>
                <a:spcPts val="600"/>
              </a:spcAft>
              <a:buFont typeface="Courier New"/>
              <a:buChar char="o"/>
            </a:pPr>
            <a:r>
              <a:rPr lang="en-US" dirty="0">
                <a:solidFill>
                  <a:schemeClr val="tx2"/>
                </a:solidFill>
              </a:rPr>
              <a:t>Identify existing patterns and make appropriate changes to operations to reduce risk factor throughout commercial drivers' activities</a:t>
            </a:r>
          </a:p>
        </p:txBody>
      </p:sp>
      <p:grpSp>
        <p:nvGrpSpPr>
          <p:cNvPr id="27" name="Group 2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8" name="Rectangle 2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926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ata processing process&#10;&#10;Description automatically generated">
            <a:extLst>
              <a:ext uri="{FF2B5EF4-FFF2-40B4-BE49-F238E27FC236}">
                <a16:creationId xmlns:a16="http://schemas.microsoft.com/office/drawing/2014/main" id="{28EBFBAA-C148-D11D-30EB-1A31FD392F51}"/>
              </a:ext>
            </a:extLst>
          </p:cNvPr>
          <p:cNvPicPr>
            <a:picLocks noGrp="1" noChangeAspect="1"/>
          </p:cNvPicPr>
          <p:nvPr>
            <p:ph idx="1"/>
          </p:nvPr>
        </p:nvPicPr>
        <p:blipFill>
          <a:blip r:embed="rId2"/>
          <a:stretch>
            <a:fillRect/>
          </a:stretch>
        </p:blipFill>
        <p:spPr>
          <a:xfrm>
            <a:off x="1686194" y="441469"/>
            <a:ext cx="8819612" cy="5975062"/>
          </a:xfrm>
        </p:spPr>
      </p:pic>
      <p:sp>
        <p:nvSpPr>
          <p:cNvPr id="2" name="Rectangle 1">
            <a:extLst>
              <a:ext uri="{FF2B5EF4-FFF2-40B4-BE49-F238E27FC236}">
                <a16:creationId xmlns:a16="http://schemas.microsoft.com/office/drawing/2014/main" id="{3F64B1BF-ACA4-FFBF-B60E-17741CE844C8}"/>
              </a:ext>
            </a:extLst>
          </p:cNvPr>
          <p:cNvSpPr/>
          <p:nvPr/>
        </p:nvSpPr>
        <p:spPr>
          <a:xfrm>
            <a:off x="7502651" y="5153750"/>
            <a:ext cx="3565003" cy="923330"/>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Workflow</a:t>
            </a:r>
          </a:p>
        </p:txBody>
      </p:sp>
      <p:sp>
        <p:nvSpPr>
          <p:cNvPr id="3" name="Rectangle 2">
            <a:extLst>
              <a:ext uri="{FF2B5EF4-FFF2-40B4-BE49-F238E27FC236}">
                <a16:creationId xmlns:a16="http://schemas.microsoft.com/office/drawing/2014/main" id="{A5102247-A076-FC74-86E0-89E07A6E7E63}"/>
              </a:ext>
            </a:extLst>
          </p:cNvPr>
          <p:cNvSpPr/>
          <p:nvPr/>
        </p:nvSpPr>
        <p:spPr>
          <a:xfrm>
            <a:off x="7827580" y="4616037"/>
            <a:ext cx="1299168" cy="923330"/>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a:t>
            </a:r>
          </a:p>
        </p:txBody>
      </p:sp>
    </p:spTree>
    <p:extLst>
      <p:ext uri="{BB962C8B-B14F-4D97-AF65-F5344CB8AC3E}">
        <p14:creationId xmlns:p14="http://schemas.microsoft.com/office/powerpoint/2010/main" val="311556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EEBFEDB1-094B-CA5D-F075-32DAF33BF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36" y="156186"/>
            <a:ext cx="10726654" cy="6522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0" name="Rectangle 3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1" name="Rectangle 4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1463"/>
            <a:ext cx="867485" cy="115439"/>
            <a:chOff x="8910933" y="1861308"/>
            <a:chExt cx="867485" cy="115439"/>
          </a:xfrm>
        </p:grpSpPr>
        <p:sp>
          <p:nvSpPr>
            <p:cNvPr id="44" name="Rectangle 43">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052" name="Picture 4">
            <a:extLst>
              <a:ext uri="{FF2B5EF4-FFF2-40B4-BE49-F238E27FC236}">
                <a16:creationId xmlns:a16="http://schemas.microsoft.com/office/drawing/2014/main" id="{6F438034-20C2-7FA5-0099-CB2A7E2D6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34" y="75671"/>
            <a:ext cx="11870161" cy="670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olorful circle with numbers and text&#10;&#10;Description automatically generated">
            <a:extLst>
              <a:ext uri="{FF2B5EF4-FFF2-40B4-BE49-F238E27FC236}">
                <a16:creationId xmlns:a16="http://schemas.microsoft.com/office/drawing/2014/main" id="{858F8DCA-BBD6-D0F2-A9E0-D85E8C2E351C}"/>
              </a:ext>
            </a:extLst>
          </p:cNvPr>
          <p:cNvPicPr>
            <a:picLocks noChangeAspect="1"/>
          </p:cNvPicPr>
          <p:nvPr/>
        </p:nvPicPr>
        <p:blipFill>
          <a:blip r:embed="rId3"/>
          <a:srcRect t="19643" b="5606"/>
          <a:stretch/>
        </p:blipFill>
        <p:spPr>
          <a:xfrm>
            <a:off x="1" y="10"/>
            <a:ext cx="12192000" cy="6857989"/>
          </a:xfrm>
          <a:prstGeom prst="rect">
            <a:avLst/>
          </a:prstGeom>
        </p:spPr>
      </p:pic>
    </p:spTree>
    <p:extLst>
      <p:ext uri="{BB962C8B-B14F-4D97-AF65-F5344CB8AC3E}">
        <p14:creationId xmlns:p14="http://schemas.microsoft.com/office/powerpoint/2010/main" val="42056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2919E11D-440F-755D-E9BB-BD860029FB66}"/>
              </a:ext>
            </a:extLst>
          </p:cNvPr>
          <p:cNvPicPr>
            <a:picLocks noChangeAspect="1"/>
          </p:cNvPicPr>
          <p:nvPr/>
        </p:nvPicPr>
        <p:blipFill rotWithShape="1">
          <a:blip r:embed="rId3"/>
          <a:srcRect r="1" b="10909"/>
          <a:stretch/>
        </p:blipFill>
        <p:spPr>
          <a:xfrm>
            <a:off x="58571" y="0"/>
            <a:ext cx="6412915" cy="6761394"/>
          </a:xfrm>
          <a:prstGeom prst="rect">
            <a:avLst/>
          </a:prstGeom>
        </p:spPr>
      </p:pic>
      <p:pic>
        <p:nvPicPr>
          <p:cNvPr id="2" name="Picture 1">
            <a:extLst>
              <a:ext uri="{FF2B5EF4-FFF2-40B4-BE49-F238E27FC236}">
                <a16:creationId xmlns:a16="http://schemas.microsoft.com/office/drawing/2014/main" id="{0EF01A15-A1D1-5595-0F6B-06EDAF327EEE}"/>
              </a:ext>
            </a:extLst>
          </p:cNvPr>
          <p:cNvPicPr>
            <a:picLocks noChangeAspect="1"/>
          </p:cNvPicPr>
          <p:nvPr/>
        </p:nvPicPr>
        <p:blipFill>
          <a:blip r:embed="rId4"/>
          <a:stretch>
            <a:fillRect/>
          </a:stretch>
        </p:blipFill>
        <p:spPr>
          <a:xfrm>
            <a:off x="7719778" y="2216726"/>
            <a:ext cx="3222405" cy="2928505"/>
          </a:xfrm>
          <a:prstGeom prst="rect">
            <a:avLst/>
          </a:prstGeom>
        </p:spPr>
      </p:pic>
    </p:spTree>
    <p:extLst>
      <p:ext uri="{BB962C8B-B14F-4D97-AF65-F5344CB8AC3E}">
        <p14:creationId xmlns:p14="http://schemas.microsoft.com/office/powerpoint/2010/main" val="206668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2D97B3-4C48-CF7E-5395-2D6D985160BC}"/>
              </a:ext>
            </a:extLst>
          </p:cNvPr>
          <p:cNvPicPr>
            <a:picLocks noChangeAspect="1"/>
          </p:cNvPicPr>
          <p:nvPr/>
        </p:nvPicPr>
        <p:blipFill>
          <a:blip r:embed="rId3"/>
          <a:stretch>
            <a:fillRect/>
          </a:stretch>
        </p:blipFill>
        <p:spPr>
          <a:xfrm>
            <a:off x="1842655" y="642269"/>
            <a:ext cx="8998527" cy="5573462"/>
          </a:xfrm>
          <a:prstGeom prst="rect">
            <a:avLst/>
          </a:prstGeom>
        </p:spPr>
      </p:pic>
      <p:pic>
        <p:nvPicPr>
          <p:cNvPr id="12" name="Picture 11">
            <a:extLst>
              <a:ext uri="{FF2B5EF4-FFF2-40B4-BE49-F238E27FC236}">
                <a16:creationId xmlns:a16="http://schemas.microsoft.com/office/drawing/2014/main" id="{498171EB-D7BD-CEFC-55DB-351FB2A3EA50}"/>
              </a:ext>
            </a:extLst>
          </p:cNvPr>
          <p:cNvPicPr>
            <a:picLocks noChangeAspect="1"/>
          </p:cNvPicPr>
          <p:nvPr/>
        </p:nvPicPr>
        <p:blipFill>
          <a:blip r:embed="rId4"/>
          <a:stretch>
            <a:fillRect/>
          </a:stretch>
        </p:blipFill>
        <p:spPr>
          <a:xfrm>
            <a:off x="8406649" y="3346570"/>
            <a:ext cx="2434533" cy="923114"/>
          </a:xfrm>
          <a:prstGeom prst="rect">
            <a:avLst/>
          </a:prstGeom>
        </p:spPr>
      </p:pic>
    </p:spTree>
    <p:extLst>
      <p:ext uri="{BB962C8B-B14F-4D97-AF65-F5344CB8AC3E}">
        <p14:creationId xmlns:p14="http://schemas.microsoft.com/office/powerpoint/2010/main" val="183486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A79669-85CF-4A8E-9B66-F63A5C5B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white sheet&#10;&#10;Description automatically generated">
            <a:extLst>
              <a:ext uri="{FF2B5EF4-FFF2-40B4-BE49-F238E27FC236}">
                <a16:creationId xmlns:a16="http://schemas.microsoft.com/office/drawing/2014/main" id="{ECD0D8E1-2E19-EEC8-F82A-B46DA5EA596D}"/>
              </a:ext>
            </a:extLst>
          </p:cNvPr>
          <p:cNvPicPr>
            <a:picLocks noChangeAspect="1"/>
          </p:cNvPicPr>
          <p:nvPr/>
        </p:nvPicPr>
        <p:blipFill rotWithShape="1">
          <a:blip r:embed="rId3"/>
          <a:srcRect b="8120"/>
          <a:stretch/>
        </p:blipFill>
        <p:spPr>
          <a:xfrm>
            <a:off x="888125" y="1024961"/>
            <a:ext cx="9475076" cy="5223439"/>
          </a:xfrm>
          <a:prstGeom prst="rect">
            <a:avLst/>
          </a:prstGeom>
        </p:spPr>
      </p:pic>
    </p:spTree>
    <p:extLst>
      <p:ext uri="{BB962C8B-B14F-4D97-AF65-F5344CB8AC3E}">
        <p14:creationId xmlns:p14="http://schemas.microsoft.com/office/powerpoint/2010/main" val="163615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362</Words>
  <Application>Microsoft Office PowerPoint</Application>
  <PresentationFormat>Widescreen</PresentationFormat>
  <Paragraphs>34</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Bembo</vt:lpstr>
      <vt:lpstr>Calibri</vt:lpstr>
      <vt:lpstr>Courier New</vt:lpstr>
      <vt:lpstr>AdornVTI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using R</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Ramavarapu, Sai Vamsi Krishna</dc:creator>
  <cp:lastModifiedBy>Rao Venkata Surya Rangamannar, Amoghavarsha</cp:lastModifiedBy>
  <cp:revision>4</cp:revision>
  <dcterms:created xsi:type="dcterms:W3CDTF">2023-12-05T04:36:57Z</dcterms:created>
  <dcterms:modified xsi:type="dcterms:W3CDTF">2024-09-05T22:26:18Z</dcterms:modified>
</cp:coreProperties>
</file>