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oitw/Aircraft_Accidents_Analysis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</a:t>
            </a:r>
            <a:r>
              <a:rPr lang="en-US" dirty="0"/>
              <a:t>ircraft </a:t>
            </a:r>
            <a:r>
              <a:rPr dirty="0"/>
              <a:t>Accidents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Exploring Trends, Risks &amp; Recommendations</a:t>
            </a:r>
          </a:p>
          <a:p>
            <a:r>
              <a:rPr lang="en-US" dirty="0"/>
              <a:t>Amoit Winnie</a:t>
            </a:r>
            <a:r>
              <a:rPr dirty="0"/>
              <a:t>| </a:t>
            </a:r>
            <a:r>
              <a:rPr lang="en-US" dirty="0"/>
              <a:t>28/04/2025</a:t>
            </a:r>
            <a:r>
              <a:rPr dirty="0"/>
              <a:t> | </a:t>
            </a:r>
            <a:r>
              <a:rPr lang="en-US" dirty="0"/>
              <a:t>Phase 1 </a:t>
            </a:r>
            <a:r>
              <a:rPr dirty="0"/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Questions?</a:t>
            </a:r>
          </a:p>
          <a:p>
            <a:r>
              <a:rPr dirty="0"/>
              <a:t>- GitHub / Notebook link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https://github.com/Amoitw/Aircraft_Accidents_Analysis_Project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Aviation is among the safest transportation modes, yet accidents persist.</a:t>
            </a:r>
          </a:p>
          <a:p>
            <a:r>
              <a:rPr dirty="0"/>
              <a:t>- Objective: Identify trends, high-risk factors, and improvement areas</a:t>
            </a:r>
            <a:r>
              <a:rPr lang="en-US" dirty="0"/>
              <a:t> and recommend the best aircraft to purchase</a:t>
            </a:r>
            <a:r>
              <a:rPr dirty="0"/>
              <a:t>.</a:t>
            </a:r>
          </a:p>
          <a:p>
            <a:r>
              <a:rPr dirty="0"/>
              <a:t>- Method: Data wrangling + EDA + Visualizations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Public aviation accident dataset</a:t>
            </a:r>
          </a:p>
          <a:p>
            <a:r>
              <a:rPr dirty="0"/>
              <a:t>- Total records: </a:t>
            </a:r>
            <a:r>
              <a:rPr lang="en-US" dirty="0"/>
              <a:t>8,889 rows with 31 columns</a:t>
            </a:r>
            <a:endParaRPr dirty="0"/>
          </a:p>
          <a:p>
            <a:r>
              <a:rPr dirty="0"/>
              <a:t>- Key columns</a:t>
            </a:r>
            <a:r>
              <a:rPr lang="en-US" dirty="0"/>
              <a:t> in my analysis</a:t>
            </a:r>
            <a:r>
              <a:rPr dirty="0"/>
              <a:t>: Event date, Phase of flight, Aircraft make/model, Fatal injuries</a:t>
            </a:r>
            <a:r>
              <a:rPr lang="en-US" dirty="0"/>
              <a:t> and weather condition.</a:t>
            </a:r>
            <a:endParaRPr dirty="0"/>
          </a:p>
          <a:p>
            <a:r>
              <a:rPr dirty="0"/>
              <a:t>- Period covered: </a:t>
            </a:r>
            <a:r>
              <a:rPr lang="en-US" dirty="0"/>
              <a:t>1982</a:t>
            </a:r>
            <a:r>
              <a:rPr dirty="0"/>
              <a:t> - </a:t>
            </a:r>
            <a:r>
              <a:rPr lang="en-US" dirty="0"/>
              <a:t>2007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vs Non-Fatal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Majority are non-fatal</a:t>
            </a:r>
          </a:p>
          <a:p>
            <a:r>
              <a:rPr dirty="0"/>
              <a:t>- Fatal accidents carry high consequences</a:t>
            </a:r>
          </a:p>
          <a:p>
            <a:r>
              <a:rPr dirty="0"/>
              <a:t>- </a:t>
            </a:r>
            <a:r>
              <a:rPr lang="en-US" dirty="0"/>
              <a:t> 1 fatal accident is one too many.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4AE5F-07FA-4FB5-85E3-70A8DE84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281680"/>
            <a:ext cx="7459663" cy="3301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Phases During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Highest risk phases: Landing, Takeoff, </a:t>
            </a:r>
            <a:r>
              <a:rPr lang="en-US" dirty="0"/>
              <a:t>and </a:t>
            </a:r>
            <a:endParaRPr dirty="0"/>
          </a:p>
          <a:p>
            <a:r>
              <a:rPr dirty="0"/>
              <a:t>- </a:t>
            </a:r>
            <a:r>
              <a:rPr lang="en-US" dirty="0"/>
              <a:t>I recommend</a:t>
            </a:r>
            <a:r>
              <a:rPr dirty="0"/>
              <a:t> focused training and safety measures</a:t>
            </a:r>
            <a:r>
              <a:rPr lang="en-US" dirty="0"/>
              <a:t> to reduce accidents during these phases.</a:t>
            </a: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5D4E0-55B9-49F8-A6B9-20C3BFCF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7440"/>
            <a:ext cx="8107680" cy="3210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Aircraft </a:t>
            </a:r>
            <a:r>
              <a:rPr lang="en-US" dirty="0"/>
              <a:t>Models</a:t>
            </a:r>
            <a:r>
              <a:rPr dirty="0"/>
              <a:t> with Most Fatal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The Cessna</a:t>
            </a:r>
            <a:r>
              <a:rPr dirty="0"/>
              <a:t> aircraft </a:t>
            </a:r>
            <a:r>
              <a:rPr lang="en-US" dirty="0"/>
              <a:t>models</a:t>
            </a:r>
            <a:r>
              <a:rPr dirty="0"/>
              <a:t> show higher fatality totals</a:t>
            </a:r>
            <a:r>
              <a:rPr lang="en-US" dirty="0"/>
              <a:t> and no. of accidents. Thus not a good aircraft to purchase.</a:t>
            </a:r>
            <a:endParaRPr dirty="0"/>
          </a:p>
          <a:p>
            <a:r>
              <a:rPr dirty="0"/>
              <a:t>- Indicates potential safety/design issues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7795-5A52-4129-8325-C99B2D26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906272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Accident counts fluctuate by year</a:t>
            </a:r>
            <a:r>
              <a:rPr lang="en-US" dirty="0"/>
              <a:t> with the 3500 as the highest.</a:t>
            </a:r>
            <a:endParaRPr dirty="0"/>
          </a:p>
          <a:p>
            <a:r>
              <a:rPr dirty="0"/>
              <a:t>- Reflects regulation and technology shifts</a:t>
            </a:r>
            <a:r>
              <a:rPr lang="en-US" dirty="0"/>
              <a:t> thus fewer accidents.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05261-6894-4B10-9413-2DA0C260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06800"/>
            <a:ext cx="83413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 pilot training for high-risk phases</a:t>
            </a:r>
          </a:p>
          <a:p>
            <a:r>
              <a:t>- Target inspections on high-risk aircraft models</a:t>
            </a:r>
          </a:p>
          <a:p>
            <a:r>
              <a:t>- Integrate real-time weather and decision tools</a:t>
            </a:r>
          </a:p>
          <a:p>
            <a:r>
              <a:t>- Promote adoption of Safety Management Systems (SMS)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 (Pandas, NumPy)</a:t>
            </a:r>
          </a:p>
          <a:p>
            <a:r>
              <a:rPr dirty="0"/>
              <a:t>- Seaborn &amp; Matplotlib for static charts</a:t>
            </a:r>
          </a:p>
          <a:p>
            <a:r>
              <a:rPr dirty="0"/>
              <a:t>- </a:t>
            </a:r>
            <a:r>
              <a:rPr dirty="0" err="1"/>
              <a:t>Plotly</a:t>
            </a:r>
            <a:r>
              <a:rPr dirty="0"/>
              <a:t> for interactive visualization</a:t>
            </a:r>
          </a:p>
          <a:p>
            <a:r>
              <a:rPr dirty="0"/>
              <a:t>- </a:t>
            </a:r>
            <a:r>
              <a:rPr dirty="0" err="1"/>
              <a:t>Jupyter</a:t>
            </a:r>
            <a:r>
              <a:rPr dirty="0"/>
              <a:t> Notebook for analysis</a:t>
            </a:r>
            <a:endParaRPr lang="en-US" dirty="0"/>
          </a:p>
          <a:p>
            <a:r>
              <a:rPr lang="en-US" dirty="0"/>
              <a:t>- Tableau Desktop Dashboard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viation_Accident_Analysis_Presentation" id="{9ED0AE6D-78B2-449E-95B5-15780C35A46A}" vid="{074016B1-40E4-42E8-B775-9FBFBB2652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318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Aircraft Accidents Analysis</vt:lpstr>
      <vt:lpstr>Introduction</vt:lpstr>
      <vt:lpstr>Dataset Overview</vt:lpstr>
      <vt:lpstr>Fatal vs Non-Fatal Accidents</vt:lpstr>
      <vt:lpstr>Common Phases During Accidents</vt:lpstr>
      <vt:lpstr>Aircraft Models with Most Fatal Injuries</vt:lpstr>
      <vt:lpstr>Trends Over Time</vt:lpstr>
      <vt:lpstr>Key Recommendations</vt:lpstr>
      <vt:lpstr>Tools Used</vt:lpstr>
      <vt:lpstr>Q&amp;A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Accidents Analysis</dc:title>
  <dc:subject/>
  <dc:creator>user</dc:creator>
  <cp:keywords/>
  <dc:description>generated using python-pptx</dc:description>
  <cp:lastModifiedBy>Winnie Amoit</cp:lastModifiedBy>
  <cp:revision>5</cp:revision>
  <dcterms:created xsi:type="dcterms:W3CDTF">2013-01-27T09:14:16Z</dcterms:created>
  <dcterms:modified xsi:type="dcterms:W3CDTF">2025-04-28T09:13:28Z</dcterms:modified>
  <cp:category/>
</cp:coreProperties>
</file>