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8" r:id="rId4"/>
    <p:sldId id="262" r:id="rId5"/>
    <p:sldId id="273" r:id="rId6"/>
    <p:sldId id="274" r:id="rId7"/>
    <p:sldId id="261" r:id="rId8"/>
    <p:sldId id="279" r:id="rId9"/>
    <p:sldId id="275" r:id="rId10"/>
    <p:sldId id="276" r:id="rId11"/>
    <p:sldId id="277" r:id="rId12"/>
    <p:sldId id="267" r:id="rId13"/>
    <p:sldId id="268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13338-C384-4572-B42B-E5FF6D410646}" v="10" dt="2022-06-10T23:53:2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l Shingane" userId="83646057e8735a44" providerId="LiveId" clId="{70D13338-C384-4572-B42B-E5FF6D410646}"/>
    <pc:docChg chg="undo custSel addSld modSld">
      <pc:chgData name="Amol Shingane" userId="83646057e8735a44" providerId="LiveId" clId="{70D13338-C384-4572-B42B-E5FF6D410646}" dt="2022-06-11T00:31:45.455" v="321" actId="20577"/>
      <pc:docMkLst>
        <pc:docMk/>
      </pc:docMkLst>
      <pc:sldChg chg="addSp modSp mod">
        <pc:chgData name="Amol Shingane" userId="83646057e8735a44" providerId="LiveId" clId="{70D13338-C384-4572-B42B-E5FF6D410646}" dt="2022-06-10T14:41:44.377" v="73" actId="1076"/>
        <pc:sldMkLst>
          <pc:docMk/>
          <pc:sldMk cId="1772278776" sldId="256"/>
        </pc:sldMkLst>
        <pc:spChg chg="add mod">
          <ac:chgData name="Amol Shingane" userId="83646057e8735a44" providerId="LiveId" clId="{70D13338-C384-4572-B42B-E5FF6D410646}" dt="2022-06-10T14:41:44.377" v="73" actId="1076"/>
          <ac:spMkLst>
            <pc:docMk/>
            <pc:sldMk cId="1772278776" sldId="256"/>
            <ac:spMk id="3" creationId="{597EC4DF-07AA-44D5-F9A3-BEBC6D988933}"/>
          </ac:spMkLst>
        </pc:spChg>
      </pc:sldChg>
      <pc:sldChg chg="delSp modSp mod">
        <pc:chgData name="Amol Shingane" userId="83646057e8735a44" providerId="LiveId" clId="{70D13338-C384-4572-B42B-E5FF6D410646}" dt="2022-06-10T23:58:32.535" v="320" actId="20577"/>
        <pc:sldMkLst>
          <pc:docMk/>
          <pc:sldMk cId="2207401522" sldId="261"/>
        </pc:sldMkLst>
        <pc:spChg chg="mod">
          <ac:chgData name="Amol Shingane" userId="83646057e8735a44" providerId="LiveId" clId="{70D13338-C384-4572-B42B-E5FF6D410646}" dt="2022-06-10T23:58:32.535" v="320" actId="20577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Amol Shingane" userId="83646057e8735a44" providerId="LiveId" clId="{70D13338-C384-4572-B42B-E5FF6D410646}" dt="2022-06-10T23:58:00.803" v="319" actId="478"/>
          <ac:spMkLst>
            <pc:docMk/>
            <pc:sldMk cId="2207401522" sldId="261"/>
            <ac:spMk id="37" creationId="{363D1D5F-695E-4A75-9C79-9D0931F65D59}"/>
          </ac:spMkLst>
        </pc:spChg>
        <pc:picChg chg="del">
          <ac:chgData name="Amol Shingane" userId="83646057e8735a44" providerId="LiveId" clId="{70D13338-C384-4572-B42B-E5FF6D410646}" dt="2022-06-10T23:57:52.630" v="317" actId="478"/>
          <ac:picMkLst>
            <pc:docMk/>
            <pc:sldMk cId="2207401522" sldId="261"/>
            <ac:picMk id="36" creationId="{78593C01-2F65-4F54-9C27-CD7DCD1F6232}"/>
          </ac:picMkLst>
        </pc:picChg>
        <pc:cxnChg chg="del">
          <ac:chgData name="Amol Shingane" userId="83646057e8735a44" providerId="LiveId" clId="{70D13338-C384-4572-B42B-E5FF6D410646}" dt="2022-06-10T23:57:56.962" v="318" actId="478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modSp mod">
        <pc:chgData name="Amol Shingane" userId="83646057e8735a44" providerId="LiveId" clId="{70D13338-C384-4572-B42B-E5FF6D410646}" dt="2022-06-10T22:45:43.150" v="212" actId="313"/>
        <pc:sldMkLst>
          <pc:docMk/>
          <pc:sldMk cId="87492218" sldId="262"/>
        </pc:sldMkLst>
        <pc:spChg chg="mod">
          <ac:chgData name="Amol Shingane" userId="83646057e8735a44" providerId="LiveId" clId="{70D13338-C384-4572-B42B-E5FF6D410646}" dt="2022-06-10T22:45:43.150" v="212" actId="313"/>
          <ac:spMkLst>
            <pc:docMk/>
            <pc:sldMk cId="87492218" sldId="262"/>
            <ac:spMk id="10" creationId="{BFD10E9F-B39C-48AA-BC02-7D684A48B14C}"/>
          </ac:spMkLst>
        </pc:spChg>
      </pc:sldChg>
      <pc:sldChg chg="addSp delSp modSp mod">
        <pc:chgData name="Amol Shingane" userId="83646057e8735a44" providerId="LiveId" clId="{70D13338-C384-4572-B42B-E5FF6D410646}" dt="2022-06-10T23:07:24.246" v="279" actId="478"/>
        <pc:sldMkLst>
          <pc:docMk/>
          <pc:sldMk cId="2959177531" sldId="268"/>
        </pc:sldMkLst>
        <pc:spChg chg="del mod">
          <ac:chgData name="Amol Shingane" userId="83646057e8735a44" providerId="LiveId" clId="{70D13338-C384-4572-B42B-E5FF6D410646}" dt="2022-06-10T23:07:24.246" v="279" actId="478"/>
          <ac:spMkLst>
            <pc:docMk/>
            <pc:sldMk cId="2959177531" sldId="268"/>
            <ac:spMk id="10" creationId="{DA004C4D-F9F8-B6F3-5B4C-B36AB9F10390}"/>
          </ac:spMkLst>
        </pc:spChg>
        <pc:spChg chg="add del mod">
          <ac:chgData name="Amol Shingane" userId="83646057e8735a44" providerId="LiveId" clId="{70D13338-C384-4572-B42B-E5FF6D410646}" dt="2022-06-10T23:07:13.395" v="276" actId="20577"/>
          <ac:spMkLst>
            <pc:docMk/>
            <pc:sldMk cId="2959177531" sldId="268"/>
            <ac:spMk id="12" creationId="{F15976D6-8842-AE0D-82AA-4FA22EC1C1DB}"/>
          </ac:spMkLst>
        </pc:spChg>
        <pc:picChg chg="mod">
          <ac:chgData name="Amol Shingane" userId="83646057e8735a44" providerId="LiveId" clId="{70D13338-C384-4572-B42B-E5FF6D410646}" dt="2022-06-10T23:06:53.913" v="248" actId="1076"/>
          <ac:picMkLst>
            <pc:docMk/>
            <pc:sldMk cId="2959177531" sldId="268"/>
            <ac:picMk id="5" creationId="{6EBD7EF2-ADB3-47D8-9098-B9D78D7E7B35}"/>
          </ac:picMkLst>
        </pc:picChg>
      </pc:sldChg>
      <pc:sldChg chg="modSp mod">
        <pc:chgData name="Amol Shingane" userId="83646057e8735a44" providerId="LiveId" clId="{70D13338-C384-4572-B42B-E5FF6D410646}" dt="2022-06-10T22:56:54.366" v="224" actId="1076"/>
        <pc:sldMkLst>
          <pc:docMk/>
          <pc:sldMk cId="2633584310" sldId="272"/>
        </pc:sldMkLst>
        <pc:picChg chg="mod">
          <ac:chgData name="Amol Shingane" userId="83646057e8735a44" providerId="LiveId" clId="{70D13338-C384-4572-B42B-E5FF6D410646}" dt="2022-06-10T22:56:54.366" v="224" actId="1076"/>
          <ac:picMkLst>
            <pc:docMk/>
            <pc:sldMk cId="2633584310" sldId="272"/>
            <ac:picMk id="5" creationId="{6EBD7EF2-ADB3-47D8-9098-B9D78D7E7B35}"/>
          </ac:picMkLst>
        </pc:picChg>
      </pc:sldChg>
      <pc:sldChg chg="delSp modSp mod">
        <pc:chgData name="Amol Shingane" userId="83646057e8735a44" providerId="LiveId" clId="{70D13338-C384-4572-B42B-E5FF6D410646}" dt="2022-06-10T23:52:40.978" v="283" actId="478"/>
        <pc:sldMkLst>
          <pc:docMk/>
          <pc:sldMk cId="4033940255" sldId="273"/>
        </pc:sldMkLst>
        <pc:spChg chg="mod">
          <ac:chgData name="Amol Shingane" userId="83646057e8735a44" providerId="LiveId" clId="{70D13338-C384-4572-B42B-E5FF6D410646}" dt="2022-06-10T23:52:25.783" v="281" actId="14100"/>
          <ac:spMkLst>
            <pc:docMk/>
            <pc:sldMk cId="4033940255" sldId="273"/>
            <ac:spMk id="7" creationId="{5A119D1E-D2A7-2136-FAAE-8FFA1099B6EC}"/>
          </ac:spMkLst>
        </pc:spChg>
        <pc:spChg chg="mod">
          <ac:chgData name="Amol Shingane" userId="83646057e8735a44" providerId="LiveId" clId="{70D13338-C384-4572-B42B-E5FF6D410646}" dt="2022-06-10T23:52:37.351" v="282"/>
          <ac:spMkLst>
            <pc:docMk/>
            <pc:sldMk cId="4033940255" sldId="273"/>
            <ac:spMk id="8" creationId="{8FBD3636-53A0-69AD-12F6-968D103FC5AD}"/>
          </ac:spMkLst>
        </pc:spChg>
        <pc:spChg chg="del mod">
          <ac:chgData name="Amol Shingane" userId="83646057e8735a44" providerId="LiveId" clId="{70D13338-C384-4572-B42B-E5FF6D410646}" dt="2022-06-10T23:52:40.978" v="283" actId="478"/>
          <ac:spMkLst>
            <pc:docMk/>
            <pc:sldMk cId="4033940255" sldId="273"/>
            <ac:spMk id="11" creationId="{111E989E-AE3F-D6FB-E912-8D89BDFED066}"/>
          </ac:spMkLst>
        </pc:spChg>
      </pc:sldChg>
      <pc:sldChg chg="modSp mod">
        <pc:chgData name="Amol Shingane" userId="83646057e8735a44" providerId="LiveId" clId="{70D13338-C384-4572-B42B-E5FF6D410646}" dt="2022-06-10T22:51:33.323" v="220" actId="1076"/>
        <pc:sldMkLst>
          <pc:docMk/>
          <pc:sldMk cId="1907861586" sldId="274"/>
        </pc:sldMkLst>
        <pc:spChg chg="mod">
          <ac:chgData name="Amol Shingane" userId="83646057e8735a44" providerId="LiveId" clId="{70D13338-C384-4572-B42B-E5FF6D410646}" dt="2022-06-10T22:51:07.500" v="217" actId="1076"/>
          <ac:spMkLst>
            <pc:docMk/>
            <pc:sldMk cId="1907861586" sldId="274"/>
            <ac:spMk id="4" creationId="{12E7B4C1-0325-4664-A22A-9A5C9E79153B}"/>
          </ac:spMkLst>
        </pc:spChg>
        <pc:spChg chg="mod">
          <ac:chgData name="Amol Shingane" userId="83646057e8735a44" providerId="LiveId" clId="{70D13338-C384-4572-B42B-E5FF6D410646}" dt="2022-06-10T22:50:39.562" v="215" actId="1076"/>
          <ac:spMkLst>
            <pc:docMk/>
            <pc:sldMk cId="1907861586" sldId="274"/>
            <ac:spMk id="7" creationId="{5A119D1E-D2A7-2136-FAAE-8FFA1099B6EC}"/>
          </ac:spMkLst>
        </pc:spChg>
        <pc:spChg chg="mod">
          <ac:chgData name="Amol Shingane" userId="83646057e8735a44" providerId="LiveId" clId="{70D13338-C384-4572-B42B-E5FF6D410646}" dt="2022-06-10T22:50:55.626" v="216" actId="1076"/>
          <ac:spMkLst>
            <pc:docMk/>
            <pc:sldMk cId="1907861586" sldId="274"/>
            <ac:spMk id="8" creationId="{8FBD3636-53A0-69AD-12F6-968D103FC5AD}"/>
          </ac:spMkLst>
        </pc:spChg>
        <pc:spChg chg="mod">
          <ac:chgData name="Amol Shingane" userId="83646057e8735a44" providerId="LiveId" clId="{70D13338-C384-4572-B42B-E5FF6D410646}" dt="2022-06-10T22:51:33.323" v="220" actId="1076"/>
          <ac:spMkLst>
            <pc:docMk/>
            <pc:sldMk cId="1907861586" sldId="274"/>
            <ac:spMk id="10" creationId="{59F25BDB-334B-0D97-D30F-059614ACE3D8}"/>
          </ac:spMkLst>
        </pc:spChg>
        <pc:spChg chg="mod">
          <ac:chgData name="Amol Shingane" userId="83646057e8735a44" providerId="LiveId" clId="{70D13338-C384-4572-B42B-E5FF6D410646}" dt="2022-06-10T22:51:29.931" v="219" actId="1076"/>
          <ac:spMkLst>
            <pc:docMk/>
            <pc:sldMk cId="1907861586" sldId="274"/>
            <ac:spMk id="11" creationId="{111E989E-AE3F-D6FB-E912-8D89BDFED066}"/>
          </ac:spMkLst>
        </pc:spChg>
      </pc:sldChg>
      <pc:sldChg chg="addSp modSp mod">
        <pc:chgData name="Amol Shingane" userId="83646057e8735a44" providerId="LiveId" clId="{70D13338-C384-4572-B42B-E5FF6D410646}" dt="2022-06-10T23:55:05.937" v="315" actId="20577"/>
        <pc:sldMkLst>
          <pc:docMk/>
          <pc:sldMk cId="3861595693" sldId="275"/>
        </pc:sldMkLst>
        <pc:spChg chg="add mod">
          <ac:chgData name="Amol Shingane" userId="83646057e8735a44" providerId="LiveId" clId="{70D13338-C384-4572-B42B-E5FF6D410646}" dt="2022-06-10T23:55:05.937" v="315" actId="20577"/>
          <ac:spMkLst>
            <pc:docMk/>
            <pc:sldMk cId="3861595693" sldId="275"/>
            <ac:spMk id="3" creationId="{5A2C1A6B-7BF5-F544-7C0E-B8E5B1265B57}"/>
          </ac:spMkLst>
        </pc:spChg>
        <pc:picChg chg="mod">
          <ac:chgData name="Amol Shingane" userId="83646057e8735a44" providerId="LiveId" clId="{70D13338-C384-4572-B42B-E5FF6D410646}" dt="2022-06-10T22:58:17.154" v="227" actId="1076"/>
          <ac:picMkLst>
            <pc:docMk/>
            <pc:sldMk cId="3861595693" sldId="275"/>
            <ac:picMk id="4" creationId="{DAC7C91B-9039-33C9-9888-AAC3C8981209}"/>
          </ac:picMkLst>
        </pc:picChg>
      </pc:sldChg>
      <pc:sldChg chg="modSp mod">
        <pc:chgData name="Amol Shingane" userId="83646057e8735a44" providerId="LiveId" clId="{70D13338-C384-4572-B42B-E5FF6D410646}" dt="2022-06-10T14:58:47.721" v="75" actId="20577"/>
        <pc:sldMkLst>
          <pc:docMk/>
          <pc:sldMk cId="2408358089" sldId="276"/>
        </pc:sldMkLst>
        <pc:spChg chg="mod">
          <ac:chgData name="Amol Shingane" userId="83646057e8735a44" providerId="LiveId" clId="{70D13338-C384-4572-B42B-E5FF6D410646}" dt="2022-06-10T14:58:47.721" v="75" actId="20577"/>
          <ac:spMkLst>
            <pc:docMk/>
            <pc:sldMk cId="2408358089" sldId="276"/>
            <ac:spMk id="2" creationId="{1C4F5574-F49D-498F-B1C2-54E563C8AD1B}"/>
          </ac:spMkLst>
        </pc:spChg>
      </pc:sldChg>
      <pc:sldChg chg="modSp mod">
        <pc:chgData name="Amol Shingane" userId="83646057e8735a44" providerId="LiveId" clId="{70D13338-C384-4572-B42B-E5FF6D410646}" dt="2022-06-11T00:31:45.455" v="321" actId="20577"/>
        <pc:sldMkLst>
          <pc:docMk/>
          <pc:sldMk cId="2653685878" sldId="277"/>
        </pc:sldMkLst>
        <pc:spChg chg="mod">
          <ac:chgData name="Amol Shingane" userId="83646057e8735a44" providerId="LiveId" clId="{70D13338-C384-4572-B42B-E5FF6D410646}" dt="2022-06-11T00:31:45.455" v="321" actId="20577"/>
          <ac:spMkLst>
            <pc:docMk/>
            <pc:sldMk cId="2653685878" sldId="277"/>
            <ac:spMk id="7" creationId="{9AE9DAA9-0E77-A6E9-775B-BB58FD166F06}"/>
          </ac:spMkLst>
        </pc:spChg>
      </pc:sldChg>
      <pc:sldChg chg="addSp delSp modSp mod">
        <pc:chgData name="Amol Shingane" userId="83646057e8735a44" providerId="LiveId" clId="{70D13338-C384-4572-B42B-E5FF6D410646}" dt="2022-06-10T22:45:14.506" v="211" actId="20577"/>
        <pc:sldMkLst>
          <pc:docMk/>
          <pc:sldMk cId="1319026897" sldId="278"/>
        </pc:sldMkLst>
        <pc:spChg chg="add mod">
          <ac:chgData name="Amol Shingane" userId="83646057e8735a44" providerId="LiveId" clId="{70D13338-C384-4572-B42B-E5FF6D410646}" dt="2022-06-10T22:41:19.516" v="137" actId="1076"/>
          <ac:spMkLst>
            <pc:docMk/>
            <pc:sldMk cId="1319026897" sldId="278"/>
            <ac:spMk id="3" creationId="{FA83093F-BCF1-D4C5-A03A-FEA63F777F75}"/>
          </ac:spMkLst>
        </pc:spChg>
        <pc:spChg chg="mod">
          <ac:chgData name="Amol Shingane" userId="83646057e8735a44" providerId="LiveId" clId="{70D13338-C384-4572-B42B-E5FF6D410646}" dt="2022-06-10T22:45:14.506" v="211" actId="20577"/>
          <ac:spMkLst>
            <pc:docMk/>
            <pc:sldMk cId="1319026897" sldId="278"/>
            <ac:spMk id="8" creationId="{6928EC7B-9AFA-4B98-A57F-77AA0DE25040}"/>
          </ac:spMkLst>
        </pc:spChg>
        <pc:spChg chg="mod">
          <ac:chgData name="Amol Shingane" userId="83646057e8735a44" providerId="LiveId" clId="{70D13338-C384-4572-B42B-E5FF6D410646}" dt="2022-06-10T22:39:31.028" v="112" actId="1076"/>
          <ac:spMkLst>
            <pc:docMk/>
            <pc:sldMk cId="1319026897" sldId="278"/>
            <ac:spMk id="12" creationId="{F7EFF1DE-B422-4FDD-863F-AFA8D9298A21}"/>
          </ac:spMkLst>
        </pc:spChg>
        <pc:spChg chg="del">
          <ac:chgData name="Amol Shingane" userId="83646057e8735a44" providerId="LiveId" clId="{70D13338-C384-4572-B42B-E5FF6D410646}" dt="2022-06-10T22:36:15.388" v="91" actId="478"/>
          <ac:spMkLst>
            <pc:docMk/>
            <pc:sldMk cId="1319026897" sldId="278"/>
            <ac:spMk id="13" creationId="{1EE20481-BF18-4BD8-AAC5-8FAABDF8C956}"/>
          </ac:spMkLst>
        </pc:spChg>
        <pc:spChg chg="mod">
          <ac:chgData name="Amol Shingane" userId="83646057e8735a44" providerId="LiveId" clId="{70D13338-C384-4572-B42B-E5FF6D410646}" dt="2022-06-10T22:38:45.895" v="105" actId="1076"/>
          <ac:spMkLst>
            <pc:docMk/>
            <pc:sldMk cId="1319026897" sldId="278"/>
            <ac:spMk id="20" creationId="{9818FDC8-1DD9-4795-9321-AA83CCCCD366}"/>
          </ac:spMkLst>
        </pc:spChg>
        <pc:spChg chg="mod">
          <ac:chgData name="Amol Shingane" userId="83646057e8735a44" providerId="LiveId" clId="{70D13338-C384-4572-B42B-E5FF6D410646}" dt="2022-06-10T22:38:25.325" v="103" actId="1076"/>
          <ac:spMkLst>
            <pc:docMk/>
            <pc:sldMk cId="1319026897" sldId="278"/>
            <ac:spMk id="21" creationId="{E71E70DD-B680-4F3F-BB54-28C4C50F0A01}"/>
          </ac:spMkLst>
        </pc:spChg>
        <pc:spChg chg="mod">
          <ac:chgData name="Amol Shingane" userId="83646057e8735a44" providerId="LiveId" clId="{70D13338-C384-4572-B42B-E5FF6D410646}" dt="2022-06-10T22:40:33.732" v="119" actId="1076"/>
          <ac:spMkLst>
            <pc:docMk/>
            <pc:sldMk cId="1319026897" sldId="278"/>
            <ac:spMk id="24" creationId="{72E25040-83F0-4360-9211-D8AB4F947235}"/>
          </ac:spMkLst>
        </pc:spChg>
        <pc:spChg chg="del mod">
          <ac:chgData name="Amol Shingane" userId="83646057e8735a44" providerId="LiveId" clId="{70D13338-C384-4572-B42B-E5FF6D410646}" dt="2022-06-10T22:35:44.781" v="86" actId="478"/>
          <ac:spMkLst>
            <pc:docMk/>
            <pc:sldMk cId="1319026897" sldId="278"/>
            <ac:spMk id="25" creationId="{220DC548-0DA2-414E-8836-FEB14860668B}"/>
          </ac:spMkLst>
        </pc:spChg>
        <pc:spChg chg="add mod">
          <ac:chgData name="Amol Shingane" userId="83646057e8735a44" providerId="LiveId" clId="{70D13338-C384-4572-B42B-E5FF6D410646}" dt="2022-06-10T22:40:24.763" v="118" actId="1076"/>
          <ac:spMkLst>
            <pc:docMk/>
            <pc:sldMk cId="1319026897" sldId="278"/>
            <ac:spMk id="26" creationId="{4CB211F5-64EE-52CE-B918-CDBAD67F3C6F}"/>
          </ac:spMkLst>
        </pc:spChg>
        <pc:spChg chg="add mod">
          <ac:chgData name="Amol Shingane" userId="83646057e8735a44" providerId="LiveId" clId="{70D13338-C384-4572-B42B-E5FF6D410646}" dt="2022-06-10T22:39:51.296" v="114" actId="1076"/>
          <ac:spMkLst>
            <pc:docMk/>
            <pc:sldMk cId="1319026897" sldId="278"/>
            <ac:spMk id="29" creationId="{8EE32B9B-5D97-7B71-5C63-71401821EAA3}"/>
          </ac:spMkLst>
        </pc:spChg>
        <pc:spChg chg="add mod">
          <ac:chgData name="Amol Shingane" userId="83646057e8735a44" providerId="LiveId" clId="{70D13338-C384-4572-B42B-E5FF6D410646}" dt="2022-06-10T22:41:55.989" v="141" actId="1076"/>
          <ac:spMkLst>
            <pc:docMk/>
            <pc:sldMk cId="1319026897" sldId="278"/>
            <ac:spMk id="33" creationId="{78CD0F95-8782-9F32-66A0-841D9290442C}"/>
          </ac:spMkLst>
        </pc:spChg>
        <pc:picChg chg="mod">
          <ac:chgData name="Amol Shingane" userId="83646057e8735a44" providerId="LiveId" clId="{70D13338-C384-4572-B42B-E5FF6D410646}" dt="2022-06-10T22:39:21.280" v="110" actId="1076"/>
          <ac:picMkLst>
            <pc:docMk/>
            <pc:sldMk cId="1319026897" sldId="278"/>
            <ac:picMk id="5" creationId="{6EBD7EF2-ADB3-47D8-9098-B9D78D7E7B35}"/>
          </ac:picMkLst>
        </pc:picChg>
        <pc:cxnChg chg="mod">
          <ac:chgData name="Amol Shingane" userId="83646057e8735a44" providerId="LiveId" clId="{70D13338-C384-4572-B42B-E5FF6D410646}" dt="2022-06-10T22:39:37.332" v="113" actId="1076"/>
          <ac:cxnSpMkLst>
            <pc:docMk/>
            <pc:sldMk cId="1319026897" sldId="278"/>
            <ac:cxnSpMk id="11" creationId="{7F59176D-ED8A-46CD-B91C-311A7C927FD2}"/>
          </ac:cxnSpMkLst>
        </pc:cxnChg>
        <pc:cxnChg chg="mod">
          <ac:chgData name="Amol Shingane" userId="83646057e8735a44" providerId="LiveId" clId="{70D13338-C384-4572-B42B-E5FF6D410646}" dt="2022-06-10T22:38:33.628" v="104" actId="1076"/>
          <ac:cxnSpMkLst>
            <pc:docMk/>
            <pc:sldMk cId="1319026897" sldId="278"/>
            <ac:cxnSpMk id="19" creationId="{17523948-1983-4DAE-9616-56D56CD9264A}"/>
          </ac:cxnSpMkLst>
        </pc:cxnChg>
        <pc:cxnChg chg="mod">
          <ac:chgData name="Amol Shingane" userId="83646057e8735a44" providerId="LiveId" clId="{70D13338-C384-4572-B42B-E5FF6D410646}" dt="2022-06-10T22:40:38.124" v="120" actId="1076"/>
          <ac:cxnSpMkLst>
            <pc:docMk/>
            <pc:sldMk cId="1319026897" sldId="278"/>
            <ac:cxnSpMk id="23" creationId="{EFB93B31-7E53-4563-9205-1D37A286B5F0}"/>
          </ac:cxnSpMkLst>
        </pc:cxnChg>
        <pc:cxnChg chg="add mod">
          <ac:chgData name="Amol Shingane" userId="83646057e8735a44" providerId="LiveId" clId="{70D13338-C384-4572-B42B-E5FF6D410646}" dt="2022-06-10T22:37:44.093" v="98" actId="1076"/>
          <ac:cxnSpMkLst>
            <pc:docMk/>
            <pc:sldMk cId="1319026897" sldId="278"/>
            <ac:cxnSpMk id="30" creationId="{B1C7B6F5-A473-186B-F1E2-1BDE8D7192B8}"/>
          </ac:cxnSpMkLst>
        </pc:cxnChg>
        <pc:cxnChg chg="add mod">
          <ac:chgData name="Amol Shingane" userId="83646057e8735a44" providerId="LiveId" clId="{70D13338-C384-4572-B42B-E5FF6D410646}" dt="2022-06-10T22:40:01.469" v="116" actId="1076"/>
          <ac:cxnSpMkLst>
            <pc:docMk/>
            <pc:sldMk cId="1319026897" sldId="278"/>
            <ac:cxnSpMk id="31" creationId="{1FDAB4C7-EA8E-189F-6D90-A429A7AAB276}"/>
          </ac:cxnSpMkLst>
        </pc:cxnChg>
        <pc:cxnChg chg="add del mod">
          <ac:chgData name="Amol Shingane" userId="83646057e8735a44" providerId="LiveId" clId="{70D13338-C384-4572-B42B-E5FF6D410646}" dt="2022-06-10T22:41:25.688" v="139"/>
          <ac:cxnSpMkLst>
            <pc:docMk/>
            <pc:sldMk cId="1319026897" sldId="278"/>
            <ac:cxnSpMk id="32" creationId="{BC3F0D42-4513-28FB-C925-DF38F89C1BEA}"/>
          </ac:cxnSpMkLst>
        </pc:cxnChg>
      </pc:sldChg>
      <pc:sldChg chg="add">
        <pc:chgData name="Amol Shingane" userId="83646057e8735a44" providerId="LiveId" clId="{70D13338-C384-4572-B42B-E5FF6D410646}" dt="2022-06-10T23:57:43.847" v="316" actId="2890"/>
        <pc:sldMkLst>
          <pc:docMk/>
          <pc:sldMk cId="3842594691" sldId="279"/>
        </pc:sldMkLst>
      </pc:sldChg>
    </pc:docChg>
  </pc:docChgLst>
  <pc:docChgLst>
    <pc:chgData name="Amol Shingane" userId="83646057e8735a44" providerId="LiveId" clId="{AEDB246F-3DC4-4143-948E-16FFA1EB3302}"/>
    <pc:docChg chg="undo custSel addSld delSld modSld sldOrd">
      <pc:chgData name="Amol Shingane" userId="83646057e8735a44" providerId="LiveId" clId="{AEDB246F-3DC4-4143-948E-16FFA1EB3302}" dt="2022-06-09T23:38:01.003" v="2459" actId="313"/>
      <pc:docMkLst>
        <pc:docMk/>
      </pc:docMkLst>
      <pc:sldChg chg="addSp delSp modSp mod">
        <pc:chgData name="Amol Shingane" userId="83646057e8735a44" providerId="LiveId" clId="{AEDB246F-3DC4-4143-948E-16FFA1EB3302}" dt="2022-06-09T23:35:51.891" v="2456" actId="20577"/>
        <pc:sldMkLst>
          <pc:docMk/>
          <pc:sldMk cId="2308918486" sldId="257"/>
        </pc:sldMkLst>
        <pc:spChg chg="mod">
          <ac:chgData name="Amol Shingane" userId="83646057e8735a44" providerId="LiveId" clId="{AEDB246F-3DC4-4143-948E-16FFA1EB3302}" dt="2022-06-09T23:19:04.455" v="2301" actId="20577"/>
          <ac:spMkLst>
            <pc:docMk/>
            <pc:sldMk cId="2308918486" sldId="257"/>
            <ac:spMk id="2" creationId="{1C4F5574-F49D-498F-B1C2-54E563C8AD1B}"/>
          </ac:spMkLst>
        </pc:spChg>
        <pc:spChg chg="del">
          <ac:chgData name="Amol Shingane" userId="83646057e8735a44" providerId="LiveId" clId="{AEDB246F-3DC4-4143-948E-16FFA1EB3302}" dt="2022-06-09T23:19:38.128" v="2313" actId="478"/>
          <ac:spMkLst>
            <pc:docMk/>
            <pc:sldMk cId="2308918486" sldId="257"/>
            <ac:spMk id="7" creationId="{B36FA8E6-A829-40D5-8978-1F071D33A4B7}"/>
          </ac:spMkLst>
        </pc:spChg>
        <pc:spChg chg="del mod">
          <ac:chgData name="Amol Shingane" userId="83646057e8735a44" providerId="LiveId" clId="{AEDB246F-3DC4-4143-948E-16FFA1EB3302}" dt="2022-06-09T23:19:10.752" v="2303" actId="478"/>
          <ac:spMkLst>
            <pc:docMk/>
            <pc:sldMk cId="2308918486" sldId="257"/>
            <ac:spMk id="8" creationId="{6928EC7B-9AFA-4B98-A57F-77AA0DE25040}"/>
          </ac:spMkLst>
        </pc:spChg>
        <pc:spChg chg="del">
          <ac:chgData name="Amol Shingane" userId="83646057e8735a44" providerId="LiveId" clId="{AEDB246F-3DC4-4143-948E-16FFA1EB3302}" dt="2022-06-09T23:19:39.179" v="2314" actId="478"/>
          <ac:spMkLst>
            <pc:docMk/>
            <pc:sldMk cId="2308918486" sldId="257"/>
            <ac:spMk id="12" creationId="{F7EFF1DE-B422-4FDD-863F-AFA8D9298A21}"/>
          </ac:spMkLst>
        </pc:spChg>
        <pc:spChg chg="del">
          <ac:chgData name="Amol Shingane" userId="83646057e8735a44" providerId="LiveId" clId="{AEDB246F-3DC4-4143-948E-16FFA1EB3302}" dt="2022-06-09T23:19:47.490" v="2320" actId="478"/>
          <ac:spMkLst>
            <pc:docMk/>
            <pc:sldMk cId="2308918486" sldId="257"/>
            <ac:spMk id="13" creationId="{1EE20481-BF18-4BD8-AAC5-8FAABDF8C956}"/>
          </ac:spMkLst>
        </pc:spChg>
        <pc:spChg chg="del">
          <ac:chgData name="Amol Shingane" userId="83646057e8735a44" providerId="LiveId" clId="{AEDB246F-3DC4-4143-948E-16FFA1EB3302}" dt="2022-06-09T23:19:22.668" v="2307" actId="478"/>
          <ac:spMkLst>
            <pc:docMk/>
            <pc:sldMk cId="2308918486" sldId="257"/>
            <ac:spMk id="18" creationId="{C482DC40-24E4-4A98-BC20-841DAF508F26}"/>
          </ac:spMkLst>
        </pc:spChg>
        <pc:spChg chg="del mod">
          <ac:chgData name="Amol Shingane" userId="83646057e8735a44" providerId="LiveId" clId="{AEDB246F-3DC4-4143-948E-16FFA1EB3302}" dt="2022-06-09T23:19:42.767" v="2317" actId="478"/>
          <ac:spMkLst>
            <pc:docMk/>
            <pc:sldMk cId="2308918486" sldId="257"/>
            <ac:spMk id="20" creationId="{9818FDC8-1DD9-4795-9321-AA83CCCCD366}"/>
          </ac:spMkLst>
        </pc:spChg>
        <pc:spChg chg="del mod">
          <ac:chgData name="Amol Shingane" userId="83646057e8735a44" providerId="LiveId" clId="{AEDB246F-3DC4-4143-948E-16FFA1EB3302}" dt="2022-06-09T23:19:35.256" v="2312" actId="478"/>
          <ac:spMkLst>
            <pc:docMk/>
            <pc:sldMk cId="2308918486" sldId="257"/>
            <ac:spMk id="21" creationId="{E71E70DD-B680-4F3F-BB54-28C4C50F0A01}"/>
          </ac:spMkLst>
        </pc:spChg>
        <pc:spChg chg="del">
          <ac:chgData name="Amol Shingane" userId="83646057e8735a44" providerId="LiveId" clId="{AEDB246F-3DC4-4143-948E-16FFA1EB3302}" dt="2022-06-09T23:19:24.323" v="2308" actId="478"/>
          <ac:spMkLst>
            <pc:docMk/>
            <pc:sldMk cId="2308918486" sldId="257"/>
            <ac:spMk id="22" creationId="{88D5EDD4-AAF2-4F70-A935-7751E0B4D335}"/>
          </ac:spMkLst>
        </pc:spChg>
        <pc:spChg chg="del">
          <ac:chgData name="Amol Shingane" userId="83646057e8735a44" providerId="LiveId" clId="{AEDB246F-3DC4-4143-948E-16FFA1EB3302}" dt="2022-06-09T23:19:14.853" v="2304" actId="478"/>
          <ac:spMkLst>
            <pc:docMk/>
            <pc:sldMk cId="2308918486" sldId="257"/>
            <ac:spMk id="24" creationId="{72E25040-83F0-4360-9211-D8AB4F947235}"/>
          </ac:spMkLst>
        </pc:spChg>
        <pc:spChg chg="del">
          <ac:chgData name="Amol Shingane" userId="83646057e8735a44" providerId="LiveId" clId="{AEDB246F-3DC4-4143-948E-16FFA1EB3302}" dt="2022-06-09T23:19:27.727" v="2310" actId="478"/>
          <ac:spMkLst>
            <pc:docMk/>
            <pc:sldMk cId="2308918486" sldId="257"/>
            <ac:spMk id="25" creationId="{220DC548-0DA2-414E-8836-FEB14860668B}"/>
          </ac:spMkLst>
        </pc:spChg>
        <pc:spChg chg="add mod">
          <ac:chgData name="Amol Shingane" userId="83646057e8735a44" providerId="LiveId" clId="{AEDB246F-3DC4-4143-948E-16FFA1EB3302}" dt="2022-06-09T23:20:19.834" v="2339" actId="20577"/>
          <ac:spMkLst>
            <pc:docMk/>
            <pc:sldMk cId="2308918486" sldId="257"/>
            <ac:spMk id="26" creationId="{1309229C-5639-CB0A-33E7-B7E3D5E00B81}"/>
          </ac:spMkLst>
        </pc:spChg>
        <pc:spChg chg="add mod">
          <ac:chgData name="Amol Shingane" userId="83646057e8735a44" providerId="LiveId" clId="{AEDB246F-3DC4-4143-948E-16FFA1EB3302}" dt="2022-06-09T23:21:32.789" v="2358" actId="1076"/>
          <ac:spMkLst>
            <pc:docMk/>
            <pc:sldMk cId="2308918486" sldId="257"/>
            <ac:spMk id="29" creationId="{A119111D-F8C8-C2E9-1497-EC84F5275A27}"/>
          </ac:spMkLst>
        </pc:spChg>
        <pc:spChg chg="add mod">
          <ac:chgData name="Amol Shingane" userId="83646057e8735a44" providerId="LiveId" clId="{AEDB246F-3DC4-4143-948E-16FFA1EB3302}" dt="2022-06-09T23:21:28.252" v="2357" actId="1076"/>
          <ac:spMkLst>
            <pc:docMk/>
            <pc:sldMk cId="2308918486" sldId="257"/>
            <ac:spMk id="30" creationId="{BB0152AE-C6EA-4C50-4BF1-D7743A25BACE}"/>
          </ac:spMkLst>
        </pc:spChg>
        <pc:spChg chg="add mod">
          <ac:chgData name="Amol Shingane" userId="83646057e8735a44" providerId="LiveId" clId="{AEDB246F-3DC4-4143-948E-16FFA1EB3302}" dt="2022-06-09T23:35:51.891" v="2456" actId="20577"/>
          <ac:spMkLst>
            <pc:docMk/>
            <pc:sldMk cId="2308918486" sldId="257"/>
            <ac:spMk id="31" creationId="{A3BE9A24-8692-2620-C452-EDDDE9513E59}"/>
          </ac:spMkLst>
        </pc:spChg>
        <pc:spChg chg="add mod">
          <ac:chgData name="Amol Shingane" userId="83646057e8735a44" providerId="LiveId" clId="{AEDB246F-3DC4-4143-948E-16FFA1EB3302}" dt="2022-06-09T23:22:56.786" v="2388" actId="20577"/>
          <ac:spMkLst>
            <pc:docMk/>
            <pc:sldMk cId="2308918486" sldId="257"/>
            <ac:spMk id="32" creationId="{B9621163-8B02-D500-EA39-6F07AA95CBE1}"/>
          </ac:spMkLst>
        </pc:spChg>
        <pc:spChg chg="add mod">
          <ac:chgData name="Amol Shingane" userId="83646057e8735a44" providerId="LiveId" clId="{AEDB246F-3DC4-4143-948E-16FFA1EB3302}" dt="2022-06-09T23:23:26.564" v="2423" actId="1076"/>
          <ac:spMkLst>
            <pc:docMk/>
            <pc:sldMk cId="2308918486" sldId="257"/>
            <ac:spMk id="33" creationId="{F5C78909-CC0E-4DAE-FEDB-50E7ACC6F8AC}"/>
          </ac:spMkLst>
        </pc:spChg>
        <pc:picChg chg="add del">
          <ac:chgData name="Amol Shingane" userId="83646057e8735a44" providerId="LiveId" clId="{AEDB246F-3DC4-4143-948E-16FFA1EB3302}" dt="2022-06-09T23:19:18.670" v="2306" actId="478"/>
          <ac:picMkLst>
            <pc:docMk/>
            <pc:sldMk cId="2308918486" sldId="257"/>
            <ac:picMk id="5" creationId="{6EBD7EF2-ADB3-47D8-9098-B9D78D7E7B35}"/>
          </ac:picMkLst>
        </pc:picChg>
        <pc:cxnChg chg="del">
          <ac:chgData name="Amol Shingane" userId="83646057e8735a44" providerId="LiveId" clId="{AEDB246F-3DC4-4143-948E-16FFA1EB3302}" dt="2022-06-09T23:19:48.559" v="2321" actId="478"/>
          <ac:cxnSpMkLst>
            <pc:docMk/>
            <pc:sldMk cId="2308918486" sldId="257"/>
            <ac:cxnSpMk id="11" creationId="{7F59176D-ED8A-46CD-B91C-311A7C927FD2}"/>
          </ac:cxnSpMkLst>
        </pc:cxnChg>
        <pc:cxnChg chg="del">
          <ac:chgData name="Amol Shingane" userId="83646057e8735a44" providerId="LiveId" clId="{AEDB246F-3DC4-4143-948E-16FFA1EB3302}" dt="2022-06-09T23:19:44.124" v="2318" actId="478"/>
          <ac:cxnSpMkLst>
            <pc:docMk/>
            <pc:sldMk cId="2308918486" sldId="257"/>
            <ac:cxnSpMk id="19" creationId="{17523948-1983-4DAE-9616-56D56CD9264A}"/>
          </ac:cxnSpMkLst>
        </pc:cxnChg>
        <pc:cxnChg chg="del">
          <ac:chgData name="Amol Shingane" userId="83646057e8735a44" providerId="LiveId" clId="{AEDB246F-3DC4-4143-948E-16FFA1EB3302}" dt="2022-06-09T23:19:45.002" v="2319" actId="478"/>
          <ac:cxnSpMkLst>
            <pc:docMk/>
            <pc:sldMk cId="2308918486" sldId="257"/>
            <ac:cxnSpMk id="23" creationId="{EFB93B31-7E53-4563-9205-1D37A286B5F0}"/>
          </ac:cxnSpMkLst>
        </pc:cxnChg>
        <pc:cxnChg chg="del">
          <ac:chgData name="Amol Shingane" userId="83646057e8735a44" providerId="LiveId" clId="{AEDB246F-3DC4-4143-948E-16FFA1EB3302}" dt="2022-06-09T23:19:40.408" v="2315" actId="478"/>
          <ac:cxnSpMkLst>
            <pc:docMk/>
            <pc:sldMk cId="2308918486" sldId="257"/>
            <ac:cxnSpMk id="27" creationId="{0959BA6E-9083-4689-8181-1405A7972A29}"/>
          </ac:cxnSpMkLst>
        </pc:cxnChg>
        <pc:cxnChg chg="del">
          <ac:chgData name="Amol Shingane" userId="83646057e8735a44" providerId="LiveId" clId="{AEDB246F-3DC4-4143-948E-16FFA1EB3302}" dt="2022-06-09T23:19:25.881" v="2309" actId="478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del">
        <pc:chgData name="Amol Shingane" userId="83646057e8735a44" providerId="LiveId" clId="{AEDB246F-3DC4-4143-948E-16FFA1EB3302}" dt="2022-06-09T22:03:11.275" v="392" actId="47"/>
        <pc:sldMkLst>
          <pc:docMk/>
          <pc:sldMk cId="3194246424" sldId="258"/>
        </pc:sldMkLst>
      </pc:sldChg>
      <pc:sldChg chg="modSp del mod">
        <pc:chgData name="Amol Shingane" userId="83646057e8735a44" providerId="LiveId" clId="{AEDB246F-3DC4-4143-948E-16FFA1EB3302}" dt="2022-06-09T22:03:11.815" v="393" actId="47"/>
        <pc:sldMkLst>
          <pc:docMk/>
          <pc:sldMk cId="3961388093" sldId="259"/>
        </pc:sldMkLst>
        <pc:picChg chg="mod">
          <ac:chgData name="Amol Shingane" userId="83646057e8735a44" providerId="LiveId" clId="{AEDB246F-3DC4-4143-948E-16FFA1EB3302}" dt="2022-06-09T22:01:24.497" v="391" actId="14100"/>
          <ac:picMkLst>
            <pc:docMk/>
            <pc:sldMk cId="3961388093" sldId="259"/>
            <ac:picMk id="5" creationId="{6EBD7EF2-ADB3-47D8-9098-B9D78D7E7B35}"/>
          </ac:picMkLst>
        </pc:picChg>
      </pc:sldChg>
      <pc:sldChg chg="ord">
        <pc:chgData name="Amol Shingane" userId="83646057e8735a44" providerId="LiveId" clId="{AEDB246F-3DC4-4143-948E-16FFA1EB3302}" dt="2022-06-09T22:03:34.567" v="395"/>
        <pc:sldMkLst>
          <pc:docMk/>
          <pc:sldMk cId="87492218" sldId="262"/>
        </pc:sldMkLst>
      </pc:sldChg>
      <pc:sldChg chg="del">
        <pc:chgData name="Amol Shingane" userId="83646057e8735a44" providerId="LiveId" clId="{AEDB246F-3DC4-4143-948E-16FFA1EB3302}" dt="2022-06-09T22:08:42.713" v="397" actId="47"/>
        <pc:sldMkLst>
          <pc:docMk/>
          <pc:sldMk cId="1320739693" sldId="263"/>
        </pc:sldMkLst>
      </pc:sldChg>
      <pc:sldChg chg="del">
        <pc:chgData name="Amol Shingane" userId="83646057e8735a44" providerId="LiveId" clId="{AEDB246F-3DC4-4143-948E-16FFA1EB3302}" dt="2022-06-09T23:34:18.069" v="2454" actId="47"/>
        <pc:sldMkLst>
          <pc:docMk/>
          <pc:sldMk cId="3966586417" sldId="264"/>
        </pc:sldMkLst>
      </pc:sldChg>
      <pc:sldChg chg="del">
        <pc:chgData name="Amol Shingane" userId="83646057e8735a44" providerId="LiveId" clId="{AEDB246F-3DC4-4143-948E-16FFA1EB3302}" dt="2022-06-09T22:07:20.381" v="396" actId="47"/>
        <pc:sldMkLst>
          <pc:docMk/>
          <pc:sldMk cId="2889491057" sldId="265"/>
        </pc:sldMkLst>
      </pc:sldChg>
      <pc:sldChg chg="del">
        <pc:chgData name="Amol Shingane" userId="83646057e8735a44" providerId="LiveId" clId="{AEDB246F-3DC4-4143-948E-16FFA1EB3302}" dt="2022-06-09T23:18:13.705" v="2289" actId="47"/>
        <pc:sldMkLst>
          <pc:docMk/>
          <pc:sldMk cId="3133833809" sldId="266"/>
        </pc:sldMkLst>
      </pc:sldChg>
      <pc:sldChg chg="addSp delSp modSp mod">
        <pc:chgData name="Amol Shingane" userId="83646057e8735a44" providerId="LiveId" clId="{AEDB246F-3DC4-4143-948E-16FFA1EB3302}" dt="2022-06-09T23:38:01.003" v="2459" actId="313"/>
        <pc:sldMkLst>
          <pc:docMk/>
          <pc:sldMk cId="2959177531" sldId="268"/>
        </pc:sldMkLst>
        <pc:spChg chg="mod">
          <ac:chgData name="Amol Shingane" userId="83646057e8735a44" providerId="LiveId" clId="{AEDB246F-3DC4-4143-948E-16FFA1EB3302}" dt="2022-06-09T21:53:09.279" v="107" actId="20577"/>
          <ac:spMkLst>
            <pc:docMk/>
            <pc:sldMk cId="2959177531" sldId="268"/>
            <ac:spMk id="2" creationId="{1C4F5574-F49D-498F-B1C2-54E563C8AD1B}"/>
          </ac:spMkLst>
        </pc:spChg>
        <pc:spChg chg="mod">
          <ac:chgData name="Amol Shingane" userId="83646057e8735a44" providerId="LiveId" clId="{AEDB246F-3DC4-4143-948E-16FFA1EB3302}" dt="2022-06-09T21:57:41.439" v="258" actId="1076"/>
          <ac:spMkLst>
            <pc:docMk/>
            <pc:sldMk cId="2959177531" sldId="268"/>
            <ac:spMk id="3" creationId="{600EF081-D115-4A7F-8B33-69671192215C}"/>
          </ac:spMkLst>
        </pc:spChg>
        <pc:spChg chg="mod">
          <ac:chgData name="Amol Shingane" userId="83646057e8735a44" providerId="LiveId" clId="{AEDB246F-3DC4-4143-948E-16FFA1EB3302}" dt="2022-06-09T23:38:01.003" v="2459" actId="313"/>
          <ac:spMkLst>
            <pc:docMk/>
            <pc:sldMk cId="2959177531" sldId="268"/>
            <ac:spMk id="6" creationId="{0452E9FE-E7DA-4102-A28F-F0D6A07108D8}"/>
          </ac:spMkLst>
        </pc:spChg>
        <pc:spChg chg="add del mod">
          <ac:chgData name="Amol Shingane" userId="83646057e8735a44" providerId="LiveId" clId="{AEDB246F-3DC4-4143-948E-16FFA1EB3302}" dt="2022-06-09T21:55:57.776" v="171" actId="20577"/>
          <ac:spMkLst>
            <pc:docMk/>
            <pc:sldMk cId="2959177531" sldId="268"/>
            <ac:spMk id="7" creationId="{BCC7BBE7-7149-4515-ACF2-324A8F677AC3}"/>
          </ac:spMkLst>
        </pc:spChg>
        <pc:spChg chg="mod">
          <ac:chgData name="Amol Shingane" userId="83646057e8735a44" providerId="LiveId" clId="{AEDB246F-3DC4-4143-948E-16FFA1EB3302}" dt="2022-06-09T21:56:14.971" v="203" actId="20577"/>
          <ac:spMkLst>
            <pc:docMk/>
            <pc:sldMk cId="2959177531" sldId="268"/>
            <ac:spMk id="8" creationId="{A5434031-A38A-4AB2-A46F-130A599459B4}"/>
          </ac:spMkLst>
        </pc:spChg>
        <pc:spChg chg="add mod">
          <ac:chgData name="Amol Shingane" userId="83646057e8735a44" providerId="LiveId" clId="{AEDB246F-3DC4-4143-948E-16FFA1EB3302}" dt="2022-06-09T21:58:02.671" v="291" actId="20577"/>
          <ac:spMkLst>
            <pc:docMk/>
            <pc:sldMk cId="2959177531" sldId="268"/>
            <ac:spMk id="10" creationId="{DA004C4D-F9F8-B6F3-5B4C-B36AB9F10390}"/>
          </ac:spMkLst>
        </pc:spChg>
        <pc:spChg chg="add mod">
          <ac:chgData name="Amol Shingane" userId="83646057e8735a44" providerId="LiveId" clId="{AEDB246F-3DC4-4143-948E-16FFA1EB3302}" dt="2022-06-09T21:58:47.894" v="342" actId="20577"/>
          <ac:spMkLst>
            <pc:docMk/>
            <pc:sldMk cId="2959177531" sldId="268"/>
            <ac:spMk id="11" creationId="{086557C0-117E-1793-3586-B334B6CDC2EF}"/>
          </ac:spMkLst>
        </pc:spChg>
        <pc:spChg chg="add mod">
          <ac:chgData name="Amol Shingane" userId="83646057e8735a44" providerId="LiveId" clId="{AEDB246F-3DC4-4143-948E-16FFA1EB3302}" dt="2022-06-09T21:59:18.372" v="387" actId="20577"/>
          <ac:spMkLst>
            <pc:docMk/>
            <pc:sldMk cId="2959177531" sldId="268"/>
            <ac:spMk id="12" creationId="{F15976D6-8842-AE0D-82AA-4FA22EC1C1DB}"/>
          </ac:spMkLst>
        </pc:spChg>
        <pc:picChg chg="mod">
          <ac:chgData name="Amol Shingane" userId="83646057e8735a44" providerId="LiveId" clId="{AEDB246F-3DC4-4143-948E-16FFA1EB3302}" dt="2022-06-09T21:57:33.722" v="257" actId="1076"/>
          <ac:picMkLst>
            <pc:docMk/>
            <pc:sldMk cId="2959177531" sldId="268"/>
            <ac:picMk id="5" creationId="{6EBD7EF2-ADB3-47D8-9098-B9D78D7E7B35}"/>
          </ac:picMkLst>
        </pc:picChg>
      </pc:sldChg>
      <pc:sldChg chg="addSp delSp modSp new del mod">
        <pc:chgData name="Amol Shingane" userId="83646057e8735a44" providerId="LiveId" clId="{AEDB246F-3DC4-4143-948E-16FFA1EB3302}" dt="2022-06-09T21:44:16.439" v="7" actId="47"/>
        <pc:sldMkLst>
          <pc:docMk/>
          <pc:sldMk cId="3520398468" sldId="269"/>
        </pc:sldMkLst>
        <pc:spChg chg="del">
          <ac:chgData name="Amol Shingane" userId="83646057e8735a44" providerId="LiveId" clId="{AEDB246F-3DC4-4143-948E-16FFA1EB3302}" dt="2022-06-09T21:43:30.790" v="3" actId="478"/>
          <ac:spMkLst>
            <pc:docMk/>
            <pc:sldMk cId="3520398468" sldId="269"/>
            <ac:spMk id="2" creationId="{7EB0795E-AA84-A3A9-F67D-C7E9EC610641}"/>
          </ac:spMkLst>
        </pc:spChg>
        <pc:spChg chg="del">
          <ac:chgData name="Amol Shingane" userId="83646057e8735a44" providerId="LiveId" clId="{AEDB246F-3DC4-4143-948E-16FFA1EB3302}" dt="2022-06-09T21:43:34.562" v="4" actId="478"/>
          <ac:spMkLst>
            <pc:docMk/>
            <pc:sldMk cId="3520398468" sldId="269"/>
            <ac:spMk id="3" creationId="{4FA3E4DD-85CA-703F-D03D-76DE31AED93A}"/>
          </ac:spMkLst>
        </pc:spChg>
        <pc:picChg chg="add del mod">
          <ac:chgData name="Amol Shingane" userId="83646057e8735a44" providerId="LiveId" clId="{AEDB246F-3DC4-4143-948E-16FFA1EB3302}" dt="2022-06-09T21:43:25.024" v="2"/>
          <ac:picMkLst>
            <pc:docMk/>
            <pc:sldMk cId="3520398468" sldId="269"/>
            <ac:picMk id="4" creationId="{5E11F6C5-C5C4-2B4D-8C77-9038E4A00B8D}"/>
          </ac:picMkLst>
        </pc:picChg>
      </pc:sldChg>
      <pc:sldChg chg="add del">
        <pc:chgData name="Amol Shingane" userId="83646057e8735a44" providerId="LiveId" clId="{AEDB246F-3DC4-4143-948E-16FFA1EB3302}" dt="2022-06-09T21:44:18.272" v="8" actId="47"/>
        <pc:sldMkLst>
          <pc:docMk/>
          <pc:sldMk cId="3183703906" sldId="270"/>
        </pc:sldMkLst>
      </pc:sldChg>
      <pc:sldChg chg="addSp delSp modSp add mod">
        <pc:chgData name="Amol Shingane" userId="83646057e8735a44" providerId="LiveId" clId="{AEDB246F-3DC4-4143-948E-16FFA1EB3302}" dt="2022-06-09T23:16:27.381" v="2288" actId="1076"/>
        <pc:sldMkLst>
          <pc:docMk/>
          <pc:sldMk cId="3314184757" sldId="271"/>
        </pc:sldMkLst>
        <pc:spChg chg="mod">
          <ac:chgData name="Amol Shingane" userId="83646057e8735a44" providerId="LiveId" clId="{AEDB246F-3DC4-4143-948E-16FFA1EB3302}" dt="2022-06-09T23:16:27.381" v="2288" actId="1076"/>
          <ac:spMkLst>
            <pc:docMk/>
            <pc:sldMk cId="3314184757" sldId="271"/>
            <ac:spMk id="2" creationId="{1C4F5574-F49D-498F-B1C2-54E563C8AD1B}"/>
          </ac:spMkLst>
        </pc:spChg>
        <pc:spChg chg="del">
          <ac:chgData name="Amol Shingane" userId="83646057e8735a44" providerId="LiveId" clId="{AEDB246F-3DC4-4143-948E-16FFA1EB3302}" dt="2022-06-09T21:45:10.128" v="68" actId="478"/>
          <ac:spMkLst>
            <pc:docMk/>
            <pc:sldMk cId="3314184757" sldId="271"/>
            <ac:spMk id="3" creationId="{600EF081-D115-4A7F-8B33-69671192215C}"/>
          </ac:spMkLst>
        </pc:spChg>
        <pc:spChg chg="del">
          <ac:chgData name="Amol Shingane" userId="83646057e8735a44" providerId="LiveId" clId="{AEDB246F-3DC4-4143-948E-16FFA1EB3302}" dt="2022-06-09T21:44:56.275" v="62" actId="478"/>
          <ac:spMkLst>
            <pc:docMk/>
            <pc:sldMk cId="3314184757" sldId="271"/>
            <ac:spMk id="6" creationId="{0452E9FE-E7DA-4102-A28F-F0D6A07108D8}"/>
          </ac:spMkLst>
        </pc:spChg>
        <pc:spChg chg="del mod">
          <ac:chgData name="Amol Shingane" userId="83646057e8735a44" providerId="LiveId" clId="{AEDB246F-3DC4-4143-948E-16FFA1EB3302}" dt="2022-06-09T21:44:59.665" v="64" actId="478"/>
          <ac:spMkLst>
            <pc:docMk/>
            <pc:sldMk cId="3314184757" sldId="271"/>
            <ac:spMk id="7" creationId="{BCC7BBE7-7149-4515-ACF2-324A8F677AC3}"/>
          </ac:spMkLst>
        </pc:spChg>
        <pc:spChg chg="del">
          <ac:chgData name="Amol Shingane" userId="83646057e8735a44" providerId="LiveId" clId="{AEDB246F-3DC4-4143-948E-16FFA1EB3302}" dt="2022-06-09T21:45:07.887" v="67" actId="478"/>
          <ac:spMkLst>
            <pc:docMk/>
            <pc:sldMk cId="3314184757" sldId="271"/>
            <ac:spMk id="8" creationId="{A5434031-A38A-4AB2-A46F-130A599459B4}"/>
          </ac:spMkLst>
        </pc:spChg>
        <pc:picChg chg="add del mod">
          <ac:chgData name="Amol Shingane" userId="83646057e8735a44" providerId="LiveId" clId="{AEDB246F-3DC4-4143-948E-16FFA1EB3302}" dt="2022-06-09T23:16:19.220" v="2287" actId="1076"/>
          <ac:picMkLst>
            <pc:docMk/>
            <pc:sldMk cId="3314184757" sldId="271"/>
            <ac:picMk id="5" creationId="{6EBD7EF2-ADB3-47D8-9098-B9D78D7E7B35}"/>
          </ac:picMkLst>
        </pc:picChg>
      </pc:sldChg>
      <pc:sldChg chg="modSp add mod">
        <pc:chgData name="Amol Shingane" userId="83646057e8735a44" providerId="LiveId" clId="{AEDB246F-3DC4-4143-948E-16FFA1EB3302}" dt="2022-06-09T23:16:00.992" v="2285" actId="20577"/>
        <pc:sldMkLst>
          <pc:docMk/>
          <pc:sldMk cId="2633584310" sldId="272"/>
        </pc:sldMkLst>
        <pc:spChg chg="mod">
          <ac:chgData name="Amol Shingane" userId="83646057e8735a44" providerId="LiveId" clId="{AEDB246F-3DC4-4143-948E-16FFA1EB3302}" dt="2022-06-09T23:16:00.992" v="2285" actId="20577"/>
          <ac:spMkLst>
            <pc:docMk/>
            <pc:sldMk cId="2633584310" sldId="272"/>
            <ac:spMk id="2" creationId="{1C4F5574-F49D-498F-B1C2-54E563C8AD1B}"/>
          </ac:spMkLst>
        </pc:spChg>
      </pc:sldChg>
      <pc:sldChg chg="addSp delSp modSp add mod">
        <pc:chgData name="Amol Shingane" userId="83646057e8735a44" providerId="LiveId" clId="{AEDB246F-3DC4-4143-948E-16FFA1EB3302}" dt="2022-06-09T22:14:18.053" v="613" actId="20577"/>
        <pc:sldMkLst>
          <pc:docMk/>
          <pc:sldMk cId="4033940255" sldId="273"/>
        </pc:sldMkLst>
        <pc:spChg chg="mod">
          <ac:chgData name="Amol Shingane" userId="83646057e8735a44" providerId="LiveId" clId="{AEDB246F-3DC4-4143-948E-16FFA1EB3302}" dt="2022-06-09T22:11:37.717" v="430" actId="20577"/>
          <ac:spMkLst>
            <pc:docMk/>
            <pc:sldMk cId="4033940255" sldId="273"/>
            <ac:spMk id="2" creationId="{1C4F5574-F49D-498F-B1C2-54E563C8AD1B}"/>
          </ac:spMkLst>
        </pc:spChg>
        <pc:spChg chg="mod">
          <ac:chgData name="Amol Shingane" userId="83646057e8735a44" providerId="LiveId" clId="{AEDB246F-3DC4-4143-948E-16FFA1EB3302}" dt="2022-06-09T22:13:21.861" v="503" actId="1076"/>
          <ac:spMkLst>
            <pc:docMk/>
            <pc:sldMk cId="4033940255" sldId="273"/>
            <ac:spMk id="4" creationId="{12E7B4C1-0325-4664-A22A-9A5C9E79153B}"/>
          </ac:spMkLst>
        </pc:spChg>
        <pc:spChg chg="add mod">
          <ac:chgData name="Amol Shingane" userId="83646057e8735a44" providerId="LiveId" clId="{AEDB246F-3DC4-4143-948E-16FFA1EB3302}" dt="2022-06-09T22:13:42.921" v="537" actId="20577"/>
          <ac:spMkLst>
            <pc:docMk/>
            <pc:sldMk cId="4033940255" sldId="273"/>
            <ac:spMk id="7" creationId="{5A119D1E-D2A7-2136-FAAE-8FFA1099B6EC}"/>
          </ac:spMkLst>
        </pc:spChg>
        <pc:spChg chg="add mod">
          <ac:chgData name="Amol Shingane" userId="83646057e8735a44" providerId="LiveId" clId="{AEDB246F-3DC4-4143-948E-16FFA1EB3302}" dt="2022-06-09T22:14:08.033" v="588" actId="14100"/>
          <ac:spMkLst>
            <pc:docMk/>
            <pc:sldMk cId="4033940255" sldId="273"/>
            <ac:spMk id="8" creationId="{8FBD3636-53A0-69AD-12F6-968D103FC5AD}"/>
          </ac:spMkLst>
        </pc:spChg>
        <pc:spChg chg="del mod">
          <ac:chgData name="Amol Shingane" userId="83646057e8735a44" providerId="LiveId" clId="{AEDB246F-3DC4-4143-948E-16FFA1EB3302}" dt="2022-06-09T22:12:23.037" v="494" actId="478"/>
          <ac:spMkLst>
            <pc:docMk/>
            <pc:sldMk cId="4033940255" sldId="273"/>
            <ac:spMk id="10" creationId="{BFD10E9F-B39C-48AA-BC02-7D684A48B14C}"/>
          </ac:spMkLst>
        </pc:spChg>
        <pc:spChg chg="add mod">
          <ac:chgData name="Amol Shingane" userId="83646057e8735a44" providerId="LiveId" clId="{AEDB246F-3DC4-4143-948E-16FFA1EB3302}" dt="2022-06-09T22:14:18.053" v="613" actId="20577"/>
          <ac:spMkLst>
            <pc:docMk/>
            <pc:sldMk cId="4033940255" sldId="273"/>
            <ac:spMk id="11" creationId="{111E989E-AE3F-D6FB-E912-8D89BDFED066}"/>
          </ac:spMkLst>
        </pc:spChg>
      </pc:sldChg>
      <pc:sldChg chg="addSp delSp modSp add mod">
        <pc:chgData name="Amol Shingane" userId="83646057e8735a44" providerId="LiveId" clId="{AEDB246F-3DC4-4143-948E-16FFA1EB3302}" dt="2022-06-09T23:14:53.942" v="2271" actId="1076"/>
        <pc:sldMkLst>
          <pc:docMk/>
          <pc:sldMk cId="1907861586" sldId="274"/>
        </pc:sldMkLst>
        <pc:spChg chg="mod">
          <ac:chgData name="Amol Shingane" userId="83646057e8735a44" providerId="LiveId" clId="{AEDB246F-3DC4-4143-948E-16FFA1EB3302}" dt="2022-06-09T22:15:29.554" v="626" actId="20577"/>
          <ac:spMkLst>
            <pc:docMk/>
            <pc:sldMk cId="1907861586" sldId="274"/>
            <ac:spMk id="2" creationId="{1C4F5574-F49D-498F-B1C2-54E563C8AD1B}"/>
          </ac:spMkLst>
        </pc:spChg>
        <pc:spChg chg="mod">
          <ac:chgData name="Amol Shingane" userId="83646057e8735a44" providerId="LiveId" clId="{AEDB246F-3DC4-4143-948E-16FFA1EB3302}" dt="2022-06-09T23:14:53.942" v="2271" actId="1076"/>
          <ac:spMkLst>
            <pc:docMk/>
            <pc:sldMk cId="1907861586" sldId="274"/>
            <ac:spMk id="4" creationId="{12E7B4C1-0325-4664-A22A-9A5C9E79153B}"/>
          </ac:spMkLst>
        </pc:spChg>
        <pc:spChg chg="mod">
          <ac:chgData name="Amol Shingane" userId="83646057e8735a44" providerId="LiveId" clId="{AEDB246F-3DC4-4143-948E-16FFA1EB3302}" dt="2022-06-09T22:17:01.966" v="743" actId="14100"/>
          <ac:spMkLst>
            <pc:docMk/>
            <pc:sldMk cId="1907861586" sldId="274"/>
            <ac:spMk id="7" creationId="{5A119D1E-D2A7-2136-FAAE-8FFA1099B6EC}"/>
          </ac:spMkLst>
        </pc:spChg>
        <pc:spChg chg="mod">
          <ac:chgData name="Amol Shingane" userId="83646057e8735a44" providerId="LiveId" clId="{AEDB246F-3DC4-4143-948E-16FFA1EB3302}" dt="2022-06-09T22:17:25.352" v="788" actId="20577"/>
          <ac:spMkLst>
            <pc:docMk/>
            <pc:sldMk cId="1907861586" sldId="274"/>
            <ac:spMk id="8" creationId="{8FBD3636-53A0-69AD-12F6-968D103FC5AD}"/>
          </ac:spMkLst>
        </pc:spChg>
        <pc:spChg chg="add mod">
          <ac:chgData name="Amol Shingane" userId="83646057e8735a44" providerId="LiveId" clId="{AEDB246F-3DC4-4143-948E-16FFA1EB3302}" dt="2022-06-09T22:18:49.760" v="859" actId="20577"/>
          <ac:spMkLst>
            <pc:docMk/>
            <pc:sldMk cId="1907861586" sldId="274"/>
            <ac:spMk id="10" creationId="{59F25BDB-334B-0D97-D30F-059614ACE3D8}"/>
          </ac:spMkLst>
        </pc:spChg>
        <pc:spChg chg="add del mod">
          <ac:chgData name="Amol Shingane" userId="83646057e8735a44" providerId="LiveId" clId="{AEDB246F-3DC4-4143-948E-16FFA1EB3302}" dt="2022-06-09T22:18:15.590" v="829" actId="14100"/>
          <ac:spMkLst>
            <pc:docMk/>
            <pc:sldMk cId="1907861586" sldId="274"/>
            <ac:spMk id="11" creationId="{111E989E-AE3F-D6FB-E912-8D89BDFED066}"/>
          </ac:spMkLst>
        </pc:spChg>
      </pc:sldChg>
      <pc:sldChg chg="addSp delSp modSp add mod">
        <pc:chgData name="Amol Shingane" userId="83646057e8735a44" providerId="LiveId" clId="{AEDB246F-3DC4-4143-948E-16FFA1EB3302}" dt="2022-06-09T23:37:39.597" v="2458" actId="20577"/>
        <pc:sldMkLst>
          <pc:docMk/>
          <pc:sldMk cId="3861595693" sldId="275"/>
        </pc:sldMkLst>
        <pc:spChg chg="mod">
          <ac:chgData name="Amol Shingane" userId="83646057e8735a44" providerId="LiveId" clId="{AEDB246F-3DC4-4143-948E-16FFA1EB3302}" dt="2022-06-09T23:37:39.597" v="2458" actId="20577"/>
          <ac:spMkLst>
            <pc:docMk/>
            <pc:sldMk cId="3861595693" sldId="275"/>
            <ac:spMk id="2" creationId="{1C4F5574-F49D-498F-B1C2-54E563C8AD1B}"/>
          </ac:spMkLst>
        </pc:spChg>
        <pc:spChg chg="del mod">
          <ac:chgData name="Amol Shingane" userId="83646057e8735a44" providerId="LiveId" clId="{AEDB246F-3DC4-4143-948E-16FFA1EB3302}" dt="2022-06-09T22:23:37.073" v="869" actId="478"/>
          <ac:spMkLst>
            <pc:docMk/>
            <pc:sldMk cId="3861595693" sldId="275"/>
            <ac:spMk id="37" creationId="{363D1D5F-695E-4A75-9C79-9D0931F65D59}"/>
          </ac:spMkLst>
        </pc:spChg>
        <pc:picChg chg="add mod">
          <ac:chgData name="Amol Shingane" userId="83646057e8735a44" providerId="LiveId" clId="{AEDB246F-3DC4-4143-948E-16FFA1EB3302}" dt="2022-06-09T22:23:56.444" v="878" actId="1076"/>
          <ac:picMkLst>
            <pc:docMk/>
            <pc:sldMk cId="3861595693" sldId="275"/>
            <ac:picMk id="4" creationId="{DAC7C91B-9039-33C9-9888-AAC3C8981209}"/>
          </ac:picMkLst>
        </pc:picChg>
        <pc:picChg chg="del">
          <ac:chgData name="Amol Shingane" userId="83646057e8735a44" providerId="LiveId" clId="{AEDB246F-3DC4-4143-948E-16FFA1EB3302}" dt="2022-06-09T22:23:21.886" v="863" actId="478"/>
          <ac:picMkLst>
            <pc:docMk/>
            <pc:sldMk cId="3861595693" sldId="275"/>
            <ac:picMk id="6" creationId="{86C195D2-2018-4BE7-8D8D-0F09B2FAAB05}"/>
          </ac:picMkLst>
        </pc:picChg>
        <pc:picChg chg="del">
          <ac:chgData name="Amol Shingane" userId="83646057e8735a44" providerId="LiveId" clId="{AEDB246F-3DC4-4143-948E-16FFA1EB3302}" dt="2022-06-09T22:23:26.519" v="865" actId="478"/>
          <ac:picMkLst>
            <pc:docMk/>
            <pc:sldMk cId="3861595693" sldId="275"/>
            <ac:picMk id="8" creationId="{626F1F2F-C945-4DC0-8D6A-2C071D24776A}"/>
          </ac:picMkLst>
        </pc:picChg>
        <pc:picChg chg="del">
          <ac:chgData name="Amol Shingane" userId="83646057e8735a44" providerId="LiveId" clId="{AEDB246F-3DC4-4143-948E-16FFA1EB3302}" dt="2022-06-09T22:23:19.647" v="862" actId="478"/>
          <ac:picMkLst>
            <pc:docMk/>
            <pc:sldMk cId="3861595693" sldId="275"/>
            <ac:picMk id="12" creationId="{F66FE5FB-4E28-472C-A33F-E839CF0CF68C}"/>
          </ac:picMkLst>
        </pc:picChg>
        <pc:picChg chg="del">
          <ac:chgData name="Amol Shingane" userId="83646057e8735a44" providerId="LiveId" clId="{AEDB246F-3DC4-4143-948E-16FFA1EB3302}" dt="2022-06-09T22:23:24.297" v="864" actId="478"/>
          <ac:picMkLst>
            <pc:docMk/>
            <pc:sldMk cId="3861595693" sldId="275"/>
            <ac:picMk id="36" creationId="{78593C01-2F65-4F54-9C27-CD7DCD1F6232}"/>
          </ac:picMkLst>
        </pc:picChg>
        <pc:cxnChg chg="del mod">
          <ac:chgData name="Amol Shingane" userId="83646057e8735a44" providerId="LiveId" clId="{AEDB246F-3DC4-4143-948E-16FFA1EB3302}" dt="2022-06-09T22:23:31.313" v="867" actId="478"/>
          <ac:cxnSpMkLst>
            <pc:docMk/>
            <pc:sldMk cId="3861595693" sldId="275"/>
            <ac:cxnSpMk id="14" creationId="{AA02B573-8581-44C5-9EAC-F8383B755216}"/>
          </ac:cxnSpMkLst>
        </pc:cxnChg>
        <pc:cxnChg chg="del mod">
          <ac:chgData name="Amol Shingane" userId="83646057e8735a44" providerId="LiveId" clId="{AEDB246F-3DC4-4143-948E-16FFA1EB3302}" dt="2022-06-09T22:23:29.053" v="866" actId="478"/>
          <ac:cxnSpMkLst>
            <pc:docMk/>
            <pc:sldMk cId="3861595693" sldId="275"/>
            <ac:cxnSpMk id="15" creationId="{A82F5362-9493-4879-BE87-CE5A8EC3BDDE}"/>
          </ac:cxnSpMkLst>
        </pc:cxnChg>
        <pc:cxnChg chg="del">
          <ac:chgData name="Amol Shingane" userId="83646057e8735a44" providerId="LiveId" clId="{AEDB246F-3DC4-4143-948E-16FFA1EB3302}" dt="2022-06-09T22:23:16.881" v="861" actId="478"/>
          <ac:cxnSpMkLst>
            <pc:docMk/>
            <pc:sldMk cId="3861595693" sldId="275"/>
            <ac:cxnSpMk id="19" creationId="{81CA29B4-1491-4DAC-9E16-CE4F61910B59}"/>
          </ac:cxnSpMkLst>
        </pc:cxnChg>
      </pc:sldChg>
      <pc:sldChg chg="addSp delSp modSp add mod">
        <pc:chgData name="Amol Shingane" userId="83646057e8735a44" providerId="LiveId" clId="{AEDB246F-3DC4-4143-948E-16FFA1EB3302}" dt="2022-06-09T23:25:51.002" v="2440" actId="20577"/>
        <pc:sldMkLst>
          <pc:docMk/>
          <pc:sldMk cId="2408358089" sldId="276"/>
        </pc:sldMkLst>
        <pc:spChg chg="add mod">
          <ac:chgData name="Amol Shingane" userId="83646057e8735a44" providerId="LiveId" clId="{AEDB246F-3DC4-4143-948E-16FFA1EB3302}" dt="2022-06-09T22:28:30.084" v="1002" actId="14100"/>
          <ac:spMkLst>
            <pc:docMk/>
            <pc:sldMk cId="2408358089" sldId="276"/>
            <ac:spMk id="6" creationId="{F3165185-D456-0139-5AD2-E31E19EB3095}"/>
          </ac:spMkLst>
        </pc:spChg>
        <pc:spChg chg="add mod">
          <ac:chgData name="Amol Shingane" userId="83646057e8735a44" providerId="LiveId" clId="{AEDB246F-3DC4-4143-948E-16FFA1EB3302}" dt="2022-06-09T22:29:14.621" v="1083" actId="14100"/>
          <ac:spMkLst>
            <pc:docMk/>
            <pc:sldMk cId="2408358089" sldId="276"/>
            <ac:spMk id="7" creationId="{9AE9DAA9-0E77-A6E9-775B-BB58FD166F06}"/>
          </ac:spMkLst>
        </pc:spChg>
        <pc:spChg chg="add del mod">
          <ac:chgData name="Amol Shingane" userId="83646057e8735a44" providerId="LiveId" clId="{AEDB246F-3DC4-4143-948E-16FFA1EB3302}" dt="2022-06-09T22:32:39.881" v="1326" actId="478"/>
          <ac:spMkLst>
            <pc:docMk/>
            <pc:sldMk cId="2408358089" sldId="276"/>
            <ac:spMk id="8" creationId="{87B066DE-574E-430D-D77B-CE5E8FF2E6DF}"/>
          </ac:spMkLst>
        </pc:spChg>
        <pc:spChg chg="add mod">
          <ac:chgData name="Amol Shingane" userId="83646057e8735a44" providerId="LiveId" clId="{AEDB246F-3DC4-4143-948E-16FFA1EB3302}" dt="2022-06-09T23:24:54.460" v="2426" actId="20577"/>
          <ac:spMkLst>
            <pc:docMk/>
            <pc:sldMk cId="2408358089" sldId="276"/>
            <ac:spMk id="10" creationId="{F8C546DA-7558-26DE-DBD5-674B69551DD0}"/>
          </ac:spMkLst>
        </pc:spChg>
        <pc:spChg chg="add mod">
          <ac:chgData name="Amol Shingane" userId="83646057e8735a44" providerId="LiveId" clId="{AEDB246F-3DC4-4143-948E-16FFA1EB3302}" dt="2022-06-09T23:25:51.002" v="2440" actId="20577"/>
          <ac:spMkLst>
            <pc:docMk/>
            <pc:sldMk cId="2408358089" sldId="276"/>
            <ac:spMk id="11" creationId="{7A99013D-9A35-F5CD-E5F9-B910038FF4EC}"/>
          </ac:spMkLst>
        </pc:spChg>
        <pc:picChg chg="del">
          <ac:chgData name="Amol Shingane" userId="83646057e8735a44" providerId="LiveId" clId="{AEDB246F-3DC4-4143-948E-16FFA1EB3302}" dt="2022-06-09T22:25:41.409" v="909" actId="478"/>
          <ac:picMkLst>
            <pc:docMk/>
            <pc:sldMk cId="2408358089" sldId="276"/>
            <ac:picMk id="4" creationId="{DAC7C91B-9039-33C9-9888-AAC3C8981209}"/>
          </ac:picMkLst>
        </pc:picChg>
      </pc:sldChg>
      <pc:sldChg chg="addSp delSp modSp add mod">
        <pc:chgData name="Amol Shingane" userId="83646057e8735a44" providerId="LiveId" clId="{AEDB246F-3DC4-4143-948E-16FFA1EB3302}" dt="2022-06-09T23:27:45.084" v="2453" actId="1076"/>
        <pc:sldMkLst>
          <pc:docMk/>
          <pc:sldMk cId="2653685878" sldId="277"/>
        </pc:sldMkLst>
        <pc:spChg chg="mod">
          <ac:chgData name="Amol Shingane" userId="83646057e8735a44" providerId="LiveId" clId="{AEDB246F-3DC4-4143-948E-16FFA1EB3302}" dt="2022-06-09T22:35:20.680" v="1535" actId="20577"/>
          <ac:spMkLst>
            <pc:docMk/>
            <pc:sldMk cId="2653685878" sldId="277"/>
            <ac:spMk id="2" creationId="{1C4F5574-F49D-498F-B1C2-54E563C8AD1B}"/>
          </ac:spMkLst>
        </pc:spChg>
        <pc:spChg chg="mod">
          <ac:chgData name="Amol Shingane" userId="83646057e8735a44" providerId="LiveId" clId="{AEDB246F-3DC4-4143-948E-16FFA1EB3302}" dt="2022-06-09T22:36:04.377" v="1680" actId="20577"/>
          <ac:spMkLst>
            <pc:docMk/>
            <pc:sldMk cId="2653685878" sldId="277"/>
            <ac:spMk id="6" creationId="{F3165185-D456-0139-5AD2-E31E19EB3095}"/>
          </ac:spMkLst>
        </pc:spChg>
        <pc:spChg chg="mod">
          <ac:chgData name="Amol Shingane" userId="83646057e8735a44" providerId="LiveId" clId="{AEDB246F-3DC4-4143-948E-16FFA1EB3302}" dt="2022-06-09T22:37:04.332" v="1806" actId="20577"/>
          <ac:spMkLst>
            <pc:docMk/>
            <pc:sldMk cId="2653685878" sldId="277"/>
            <ac:spMk id="7" creationId="{9AE9DAA9-0E77-A6E9-775B-BB58FD166F06}"/>
          </ac:spMkLst>
        </pc:spChg>
        <pc:spChg chg="mod">
          <ac:chgData name="Amol Shingane" userId="83646057e8735a44" providerId="LiveId" clId="{AEDB246F-3DC4-4143-948E-16FFA1EB3302}" dt="2022-06-09T23:27:32.070" v="2450" actId="20577"/>
          <ac:spMkLst>
            <pc:docMk/>
            <pc:sldMk cId="2653685878" sldId="277"/>
            <ac:spMk id="10" creationId="{F8C546DA-7558-26DE-DBD5-674B69551DD0}"/>
          </ac:spMkLst>
        </pc:spChg>
        <pc:spChg chg="mod">
          <ac:chgData name="Amol Shingane" userId="83646057e8735a44" providerId="LiveId" clId="{AEDB246F-3DC4-4143-948E-16FFA1EB3302}" dt="2022-06-09T23:27:45.084" v="2453" actId="1076"/>
          <ac:spMkLst>
            <pc:docMk/>
            <pc:sldMk cId="2653685878" sldId="277"/>
            <ac:spMk id="11" creationId="{7A99013D-9A35-F5CD-E5F9-B910038FF4EC}"/>
          </ac:spMkLst>
        </pc:spChg>
        <pc:spChg chg="add mod">
          <ac:chgData name="Amol Shingane" userId="83646057e8735a44" providerId="LiveId" clId="{AEDB246F-3DC4-4143-948E-16FFA1EB3302}" dt="2022-06-09T23:26:12.061" v="2441" actId="20577"/>
          <ac:spMkLst>
            <pc:docMk/>
            <pc:sldMk cId="2653685878" sldId="277"/>
            <ac:spMk id="12" creationId="{3B32C239-F004-1133-6FA8-10C5FF77226E}"/>
          </ac:spMkLst>
        </pc:spChg>
        <pc:spChg chg="add del mod">
          <ac:chgData name="Amol Shingane" userId="83646057e8735a44" providerId="LiveId" clId="{AEDB246F-3DC4-4143-948E-16FFA1EB3302}" dt="2022-06-09T22:43:54.957" v="2267" actId="478"/>
          <ac:spMkLst>
            <pc:docMk/>
            <pc:sldMk cId="2653685878" sldId="277"/>
            <ac:spMk id="13" creationId="{EF46FF53-119A-1531-9AFE-D89063B1BC8B}"/>
          </ac:spMkLst>
        </pc:spChg>
        <pc:picChg chg="mod">
          <ac:chgData name="Amol Shingane" userId="83646057e8735a44" providerId="LiveId" clId="{AEDB246F-3DC4-4143-948E-16FFA1EB3302}" dt="2022-06-09T23:27:38.418" v="2452" actId="1076"/>
          <ac:picMkLst>
            <pc:docMk/>
            <pc:sldMk cId="2653685878" sldId="277"/>
            <ac:picMk id="5" creationId="{6EBD7EF2-ADB3-47D8-9098-B9D78D7E7B35}"/>
          </ac:picMkLst>
        </pc:picChg>
      </pc:sldChg>
      <pc:sldChg chg="add">
        <pc:chgData name="Amol Shingane" userId="83646057e8735a44" providerId="LiveId" clId="{AEDB246F-3DC4-4143-948E-16FFA1EB3302}" dt="2022-06-09T23:18:51.193" v="2292" actId="2890"/>
        <pc:sldMkLst>
          <pc:docMk/>
          <pc:sldMk cId="1319026897" sldId="278"/>
        </pc:sldMkLst>
      </pc:sldChg>
      <pc:sldChg chg="add del">
        <pc:chgData name="Amol Shingane" userId="83646057e8735a44" providerId="LiveId" clId="{AEDB246F-3DC4-4143-948E-16FFA1EB3302}" dt="2022-06-09T23:18:47.017" v="2291" actId="2890"/>
        <pc:sldMkLst>
          <pc:docMk/>
          <pc:sldMk cId="3862516800" sldId="278"/>
        </pc:sldMkLst>
      </pc:sldChg>
    </pc:docChg>
  </pc:docChgLst>
  <pc:docChgLst>
    <pc:chgData name="Christopher Gondek" userId="8caafa95-aa09-4f66-9aa0-2103568af2df" providerId="ADAL" clId="{6B560633-530A-40BD-ADBF-D2C06A3E8F9A}"/>
    <pc:docChg chg="undo custSel mod addSld delSld modSld sldOrd addMainMaster delMainMaster">
      <pc:chgData name="Christopher Gondek" userId="8caafa95-aa09-4f66-9aa0-2103568af2df" providerId="ADAL" clId="{6B560633-530A-40BD-ADBF-D2C06A3E8F9A}" dt="2019-08-08T12:49:23.461" v="3262" actId="20577"/>
      <pc:docMkLst>
        <pc:docMk/>
      </pc:docMkLst>
      <pc:sldChg chg="addSp delSp modSp add mod setBg modClrScheme setClrOvrMap chgLayout">
        <pc:chgData name="Christopher Gondek" userId="8caafa95-aa09-4f66-9aa0-2103568af2df" providerId="ADAL" clId="{6B560633-530A-40BD-ADBF-D2C06A3E8F9A}" dt="2019-08-08T08:27:27.936" v="55" actId="26606"/>
        <pc:sldMkLst>
          <pc:docMk/>
          <pc:sldMk cId="1772278776" sldId="256"/>
        </pc:sldMkLst>
        <pc:spChg chg="mo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2" creationId="{9CAFBBE1-45A6-4A5E-9027-EE269AB04B61}"/>
          </ac:spMkLst>
        </pc:spChg>
        <pc:spChg chg="del">
          <ac:chgData name="Christopher Gondek" userId="8caafa95-aa09-4f66-9aa0-2103568af2df" providerId="ADAL" clId="{6B560633-530A-40BD-ADBF-D2C06A3E8F9A}" dt="2019-08-08T08:26:47.825" v="44" actId="478"/>
          <ac:spMkLst>
            <pc:docMk/>
            <pc:sldMk cId="1772278776" sldId="256"/>
            <ac:spMk id="3" creationId="{13998031-6782-4CB2-BA5C-BB99E0DCA301}"/>
          </ac:spMkLst>
        </pc:spChg>
        <pc:spChg chg="add del">
          <ac:chgData name="Christopher Gondek" userId="8caafa95-aa09-4f66-9aa0-2103568af2df" providerId="ADAL" clId="{6B560633-530A-40BD-ADBF-D2C06A3E8F9A}" dt="2019-08-08T08:27:21.125" v="46" actId="26606"/>
          <ac:spMkLst>
            <pc:docMk/>
            <pc:sldMk cId="1772278776" sldId="256"/>
            <ac:spMk id="8" creationId="{6B695AA2-4B70-477F-AF90-536B720A1343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0" creationId="{C5373426-E26E-431D-959C-5DB96C0B6208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1" creationId="{2FDF0794-1B86-42B2-B8C7-F60123E638ED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4" creationId="{E239D8CC-16F4-4B2B-80F0-203C56D0D2D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19" creationId="{DB4A12B6-EF0D-43E8-8C17-4FAD4D2766E4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0" creationId="{AE107525-0C02-447F-8A3F-553320A7230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1" creationId="{AB7A42E3-05D8-4A0B-9D4E-20EF581E57C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4" creationId="{E08D4B6A-8113-4DFB-B82E-B60CAC8E0A5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5" creationId="{9822E561-F97C-4CBB-A9A6-A6BF6317BC84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7" creationId="{B01B0E58-A5C8-4CDA-A2E0-35DF94E59857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29" creationId="{875485B9-8EE1-447A-9C08-F7D6B532A8CF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1" creationId="{B963707F-B98C-4143-AFCF-D6B56C975C5A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2" creationId="{88D2DFBB-460D-4ECB-BD76-509C99DAD65A}"/>
          </ac:spMkLst>
        </pc:spChg>
        <pc:spChg chg="ad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34" creationId="{6B695AA2-4B70-477F-AF90-536B720A1343}"/>
          </ac:spMkLst>
        </pc:spChg>
        <pc:picChg chg="add del">
          <ac:chgData name="Christopher Gondek" userId="8caafa95-aa09-4f66-9aa0-2103568af2df" providerId="ADAL" clId="{6B560633-530A-40BD-ADBF-D2C06A3E8F9A}" dt="2019-08-08T08:27:21.125" v="46" actId="26606"/>
          <ac:picMkLst>
            <pc:docMk/>
            <pc:sldMk cId="1772278776" sldId="256"/>
            <ac:picMk id="4" creationId="{E39B0A3D-E293-409D-968C-E2446E1861F4}"/>
          </ac:picMkLst>
        </pc:picChg>
        <pc:picChg chg="add del">
          <ac:chgData name="Christopher Gondek" userId="8caafa95-aa09-4f66-9aa0-2103568af2df" providerId="ADAL" clId="{6B560633-530A-40BD-ADBF-D2C06A3E8F9A}" dt="2019-08-08T08:27:23.224" v="48" actId="26606"/>
          <ac:picMkLst>
            <pc:docMk/>
            <pc:sldMk cId="1772278776" sldId="256"/>
            <ac:picMk id="13" creationId="{2F53967B-2F7B-42E1-8C1B-6CDDB8D79D17}"/>
          </ac:picMkLst>
        </pc:picChg>
        <pc:picChg chg="add del">
          <ac:chgData name="Christopher Gondek" userId="8caafa95-aa09-4f66-9aa0-2103568af2df" providerId="ADAL" clId="{6B560633-530A-40BD-ADBF-D2C06A3E8F9A}" dt="2019-08-08T08:27:24.157" v="50" actId="26606"/>
          <ac:picMkLst>
            <pc:docMk/>
            <pc:sldMk cId="1772278776" sldId="256"/>
            <ac:picMk id="17" creationId="{453689D5-BD3A-4E71-8ADD-14B0D39623D4}"/>
          </ac:picMkLst>
        </pc:picChg>
        <pc:picChg chg="add del">
          <ac:chgData name="Christopher Gondek" userId="8caafa95-aa09-4f66-9aa0-2103568af2df" providerId="ADAL" clId="{6B560633-530A-40BD-ADBF-D2C06A3E8F9A}" dt="2019-08-08T08:27:26.288" v="52" actId="26606"/>
          <ac:picMkLst>
            <pc:docMk/>
            <pc:sldMk cId="1772278776" sldId="256"/>
            <ac:picMk id="26" creationId="{5283B081-BAB5-4588-97BC-0209E0834AB0}"/>
          </ac:picMkLst>
        </pc:picChg>
        <pc:picChg chg="add del">
          <ac:chgData name="Christopher Gondek" userId="8caafa95-aa09-4f66-9aa0-2103568af2df" providerId="ADAL" clId="{6B560633-530A-40BD-ADBF-D2C06A3E8F9A}" dt="2019-08-08T08:27:27.889" v="54" actId="26606"/>
          <ac:picMkLst>
            <pc:docMk/>
            <pc:sldMk cId="1772278776" sldId="256"/>
            <ac:picMk id="30" creationId="{CFE8ADD8-5440-4AC8-BC1E-39D1C12B901B}"/>
          </ac:picMkLst>
        </pc:picChg>
        <pc:picChg chg="add">
          <ac:chgData name="Christopher Gondek" userId="8caafa95-aa09-4f66-9aa0-2103568af2df" providerId="ADAL" clId="{6B560633-530A-40BD-ADBF-D2C06A3E8F9A}" dt="2019-08-08T08:27:27.936" v="55" actId="26606"/>
          <ac:picMkLst>
            <pc:docMk/>
            <pc:sldMk cId="1772278776" sldId="256"/>
            <ac:picMk id="35" creationId="{E39B0A3D-E293-409D-968C-E2446E1861F4}"/>
          </ac:picMkLst>
        </pc:picChg>
        <pc:cxnChg chg="add del">
          <ac:chgData name="Christopher Gondek" userId="8caafa95-aa09-4f66-9aa0-2103568af2df" providerId="ADAL" clId="{6B560633-530A-40BD-ADBF-D2C06A3E8F9A}" dt="2019-08-08T08:27:23.224" v="48" actId="26606"/>
          <ac:cxnSpMkLst>
            <pc:docMk/>
            <pc:sldMk cId="1772278776" sldId="256"/>
            <ac:cxnSpMk id="12" creationId="{96D07482-83A3-4451-943C-B4696108295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6" creationId="{511CE48F-D5E4-4520-AF1E-8F85CFBDA596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8" creationId="{41448851-39AD-4943-BF9C-C50704E0837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22" creationId="{6EE9A54B-189D-4645-8254-FDC4210EC6DB}"/>
          </ac:cxnSpMkLst>
        </pc:cxnChg>
      </pc:sldChg>
      <pc:sldChg chg="addSp delSp modSp add mod setBg setClrOvrMap">
        <pc:chgData name="Christopher Gondek" userId="8caafa95-aa09-4f66-9aa0-2103568af2df" providerId="ADAL" clId="{6B560633-530A-40BD-ADBF-D2C06A3E8F9A}" dt="2019-08-08T08:55:33.650" v="1029" actId="1076"/>
        <pc:sldMkLst>
          <pc:docMk/>
          <pc:sldMk cId="2308918486" sldId="257"/>
        </pc:sldMkLst>
        <pc:spChg chg="mo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49:12.533" v="860" actId="478"/>
          <ac:spMkLst>
            <pc:docMk/>
            <pc:sldMk cId="2308918486" sldId="257"/>
            <ac:spMk id="3" creationId="{4860077C-AFEF-49B4-BBD8-DDAD54387256}"/>
          </ac:spMkLst>
        </pc:spChg>
        <pc:spChg chg="add del mod">
          <ac:chgData name="Christopher Gondek" userId="8caafa95-aa09-4f66-9aa0-2103568af2df" providerId="ADAL" clId="{6B560633-530A-40BD-ADBF-D2C06A3E8F9A}" dt="2019-08-08T08:49:22.127" v="864" actId="478"/>
          <ac:spMkLst>
            <pc:docMk/>
            <pc:sldMk cId="2308918486" sldId="257"/>
            <ac:spMk id="6" creationId="{235E2681-D8B9-48C4-B123-03E98C280B30}"/>
          </ac:spMkLst>
        </pc:spChg>
        <pc:spChg chg="add mod">
          <ac:chgData name="Christopher Gondek" userId="8caafa95-aa09-4f66-9aa0-2103568af2df" providerId="ADAL" clId="{6B560633-530A-40BD-ADBF-D2C06A3E8F9A}" dt="2019-08-08T08:53:05.456" v="988" actId="692"/>
          <ac:spMkLst>
            <pc:docMk/>
            <pc:sldMk cId="2308918486" sldId="257"/>
            <ac:spMk id="7" creationId="{B36FA8E6-A829-40D5-8978-1F071D33A4B7}"/>
          </ac:spMkLst>
        </pc:spChg>
        <pc:spChg chg="add mod">
          <ac:chgData name="Christopher Gondek" userId="8caafa95-aa09-4f66-9aa0-2103568af2df" providerId="ADAL" clId="{6B560633-530A-40BD-ADBF-D2C06A3E8F9A}" dt="2019-08-08T08:51:05.717" v="977" actId="20577"/>
          <ac:spMkLst>
            <pc:docMk/>
            <pc:sldMk cId="2308918486" sldId="257"/>
            <ac:spMk id="8" creationId="{6928EC7B-9AFA-4B98-A57F-77AA0DE25040}"/>
          </ac:spMkLst>
        </pc:spChg>
        <pc:spChg chg="ad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9" creationId="{6B695AA2-4B70-477F-AF90-536B720A1343}"/>
          </ac:spMkLst>
        </pc:spChg>
        <pc:spChg chg="add mod">
          <ac:chgData name="Christopher Gondek" userId="8caafa95-aa09-4f66-9aa0-2103568af2df" providerId="ADAL" clId="{6B560633-530A-40BD-ADBF-D2C06A3E8F9A}" dt="2019-08-08T08:53:45.278" v="1001" actId="122"/>
          <ac:spMkLst>
            <pc:docMk/>
            <pc:sldMk cId="2308918486" sldId="257"/>
            <ac:spMk id="12" creationId="{F7EFF1DE-B422-4FDD-863F-AFA8D9298A21}"/>
          </ac:spMkLst>
        </pc:spChg>
        <pc:spChg chg="add mod">
          <ac:chgData name="Christopher Gondek" userId="8caafa95-aa09-4f66-9aa0-2103568af2df" providerId="ADAL" clId="{6B560633-530A-40BD-ADBF-D2C06A3E8F9A}" dt="2019-08-08T08:54:05.012" v="1014" actId="1076"/>
          <ac:spMkLst>
            <pc:docMk/>
            <pc:sldMk cId="2308918486" sldId="257"/>
            <ac:spMk id="13" creationId="{1EE20481-BF18-4BD8-AAC5-8FAABDF8C956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4" creationId="{4DD41AB9-E316-43F2-9359-75DA6A78627E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6" creationId="{1FACE9A3-3130-4976-9CF8-6BD371484CAD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7" creationId="{0FBBC975-70EA-46E3-89F4-3CEF0871CF8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18" creationId="{C482DC40-24E4-4A98-BC20-841DAF508F2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0" creationId="{9818FDC8-1DD9-4795-9321-AA83CCCCD36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1" creationId="{E71E70DD-B680-4F3F-BB54-28C4C50F0A01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2" creationId="{88D5EDD4-AAF2-4F70-A935-7751E0B4D3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4" creationId="{72E25040-83F0-4360-9211-D8AB4F9472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5" creationId="{220DC548-0DA2-414E-8836-FEB14860668B}"/>
          </ac:spMkLst>
        </pc:spChg>
        <pc:picChg chg="add del mod ord">
          <ac:chgData name="Christopher Gondek" userId="8caafa95-aa09-4f66-9aa0-2103568af2df" providerId="ADAL" clId="{6B560633-530A-40BD-ADBF-D2C06A3E8F9A}" dt="2019-08-08T08:54:40.978" v="1019" actId="1076"/>
          <ac:picMkLst>
            <pc:docMk/>
            <pc:sldMk cId="2308918486" sldId="257"/>
            <ac:picMk id="5" creationId="{6EBD7EF2-ADB3-47D8-9098-B9D78D7E7B35}"/>
          </ac:picMkLst>
        </pc:picChg>
        <pc:cxnChg chg="add mod">
          <ac:chgData name="Christopher Gondek" userId="8caafa95-aa09-4f66-9aa0-2103568af2df" providerId="ADAL" clId="{6B560633-530A-40BD-ADBF-D2C06A3E8F9A}" dt="2019-08-08T08:53:09.632" v="989" actId="692"/>
          <ac:cxnSpMkLst>
            <pc:docMk/>
            <pc:sldMk cId="2308918486" sldId="257"/>
            <ac:cxnSpMk id="11" creationId="{7F59176D-ED8A-46CD-B91C-311A7C927FD2}"/>
          </ac:cxnSpMkLst>
        </pc:cxnChg>
        <pc:cxnChg chg="add del">
          <ac:chgData name="Christopher Gondek" userId="8caafa95-aa09-4f66-9aa0-2103568af2df" providerId="ADAL" clId="{6B560633-530A-40BD-ADBF-D2C06A3E8F9A}" dt="2019-08-08T08:54:42.055" v="1020"/>
          <ac:cxnSpMkLst>
            <pc:docMk/>
            <pc:sldMk cId="2308918486" sldId="257"/>
            <ac:cxnSpMk id="15" creationId="{441BE03B-3B29-472B-B5EC-D248835E7ADD}"/>
          </ac:cxnSpMkLst>
        </pc:cxnChg>
        <pc:cxnChg chg="add mod">
          <ac:chgData name="Christopher Gondek" userId="8caafa95-aa09-4f66-9aa0-2103568af2df" providerId="ADAL" clId="{6B560633-530A-40BD-ADBF-D2C06A3E8F9A}" dt="2019-08-08T08:54:51.873" v="1022" actId="1076"/>
          <ac:cxnSpMkLst>
            <pc:docMk/>
            <pc:sldMk cId="2308918486" sldId="257"/>
            <ac:cxnSpMk id="19" creationId="{17523948-1983-4DAE-9616-56D56CD9264A}"/>
          </ac:cxnSpMkLst>
        </pc:cxnChg>
        <pc:cxnChg chg="add mod">
          <ac:chgData name="Christopher Gondek" userId="8caafa95-aa09-4f66-9aa0-2103568af2df" providerId="ADAL" clId="{6B560633-530A-40BD-ADBF-D2C06A3E8F9A}" dt="2019-08-08T08:54:58.930" v="1024" actId="1076"/>
          <ac:cxnSpMkLst>
            <pc:docMk/>
            <pc:sldMk cId="2308918486" sldId="257"/>
            <ac:cxnSpMk id="23" creationId="{EFB93B31-7E53-4563-9205-1D37A286B5F0}"/>
          </ac:cxnSpMkLst>
        </pc:cxnChg>
        <pc:cxnChg chg="add mod">
          <ac:chgData name="Christopher Gondek" userId="8caafa95-aa09-4f66-9aa0-2103568af2df" providerId="ADAL" clId="{6B560633-530A-40BD-ADBF-D2C06A3E8F9A}" dt="2019-08-08T08:55:24.772" v="1027" actId="692"/>
          <ac:cxnSpMkLst>
            <pc:docMk/>
            <pc:sldMk cId="2308918486" sldId="257"/>
            <ac:cxnSpMk id="27" creationId="{0959BA6E-9083-4689-8181-1405A7972A29}"/>
          </ac:cxnSpMkLst>
        </pc:cxnChg>
        <pc:cxnChg chg="add mod">
          <ac:chgData name="Christopher Gondek" userId="8caafa95-aa09-4f66-9aa0-2103568af2df" providerId="ADAL" clId="{6B560633-530A-40BD-ADBF-D2C06A3E8F9A}" dt="2019-08-08T08:55:33.650" v="1029" actId="1076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08:43:52.061" v="681" actId="20577"/>
        <pc:sldMkLst>
          <pc:docMk/>
          <pc:sldMk cId="3194246424" sldId="258"/>
        </pc:sldMkLst>
        <pc:spChg chg="mod">
          <ac:chgData name="Christopher Gondek" userId="8caafa95-aa09-4f66-9aa0-2103568af2df" providerId="ADAL" clId="{6B560633-530A-40BD-ADBF-D2C06A3E8F9A}" dt="2019-08-08T08:33:02.487" v="202" actId="20577"/>
          <ac:spMkLst>
            <pc:docMk/>
            <pc:sldMk cId="3194246424" sldId="258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36:21.085" v="369" actId="478"/>
          <ac:spMkLst>
            <pc:docMk/>
            <pc:sldMk cId="3194246424" sldId="258"/>
            <ac:spMk id="3" creationId="{4860077C-AFEF-49B4-BBD8-DDAD54387256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4" creationId="{12E7B4C1-0325-4664-A22A-9A5C9E79153B}"/>
          </ac:spMkLst>
        </pc:spChg>
        <pc:spChg chg="add del mod">
          <ac:chgData name="Christopher Gondek" userId="8caafa95-aa09-4f66-9aa0-2103568af2df" providerId="ADAL" clId="{6B560633-530A-40BD-ADBF-D2C06A3E8F9A}" dt="2019-08-08T08:36:26.860" v="372" actId="478"/>
          <ac:spMkLst>
            <pc:docMk/>
            <pc:sldMk cId="3194246424" sldId="258"/>
            <ac:spMk id="7" creationId="{BC7BFA3A-8B90-4B95-AC8B-261E2BCBF1F9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10" creationId="{BFD10E9F-B39C-48AA-BC02-7D684A48B14C}"/>
          </ac:spMkLst>
        </pc:spChg>
        <pc:spChg chg="add mod">
          <ac:chgData name="Christopher Gondek" userId="8caafa95-aa09-4f66-9aa0-2103568af2df" providerId="ADAL" clId="{6B560633-530A-40BD-ADBF-D2C06A3E8F9A}" dt="2019-08-08T08:43:17.574" v="661" actId="1076"/>
          <ac:spMkLst>
            <pc:docMk/>
            <pc:sldMk cId="3194246424" sldId="258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8:43:52.061" v="681" actId="20577"/>
          <ac:spMkLst>
            <pc:docMk/>
            <pc:sldMk cId="3194246424" sldId="258"/>
            <ac:spMk id="12" creationId="{56BAD84D-AE4D-4FF5-BC28-DAAF94B8A83A}"/>
          </ac:spMkLst>
        </pc:spChg>
        <pc:picChg chg="add del mod">
          <ac:chgData name="Christopher Gondek" userId="8caafa95-aa09-4f66-9aa0-2103568af2df" providerId="ADAL" clId="{6B560633-530A-40BD-ADBF-D2C06A3E8F9A}" dt="2019-08-08T08:43:09.927" v="660" actId="1076"/>
          <ac:picMkLst>
            <pc:docMk/>
            <pc:sldMk cId="3194246424" sldId="258"/>
            <ac:picMk id="5" creationId="{6EBD7EF2-ADB3-47D8-9098-B9D78D7E7B35}"/>
          </ac:picMkLst>
        </pc:picChg>
      </pc:sldChg>
      <pc:sldChg chg="delSp modSp add">
        <pc:chgData name="Christopher Gondek" userId="8caafa95-aa09-4f66-9aa0-2103568af2df" providerId="ADAL" clId="{6B560633-530A-40BD-ADBF-D2C06A3E8F9A}" dt="2019-08-08T08:48:46.694" v="859" actId="478"/>
        <pc:sldMkLst>
          <pc:docMk/>
          <pc:sldMk cId="3961388093" sldId="259"/>
        </pc:sldMkLst>
        <pc:spChg chg="mod">
          <ac:chgData name="Christopher Gondek" userId="8caafa95-aa09-4f66-9aa0-2103568af2df" providerId="ADAL" clId="{6B560633-530A-40BD-ADBF-D2C06A3E8F9A}" dt="2019-08-08T08:46:03.609" v="858" actId="20577"/>
          <ac:spMkLst>
            <pc:docMk/>
            <pc:sldMk cId="3961388093" sldId="259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8:45:06.049" v="760" actId="20577"/>
          <ac:spMkLst>
            <pc:docMk/>
            <pc:sldMk cId="3961388093" sldId="259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8:46:00.978" v="856" actId="20577"/>
          <ac:spMkLst>
            <pc:docMk/>
            <pc:sldMk cId="3961388093" sldId="259"/>
            <ac:spMk id="11" creationId="{EC3A2ACC-65EA-43F8-AECE-DBF5F96A01A1}"/>
          </ac:spMkLst>
        </pc:spChg>
        <pc:spChg chg="del mod">
          <ac:chgData name="Christopher Gondek" userId="8caafa95-aa09-4f66-9aa0-2103568af2df" providerId="ADAL" clId="{6B560633-530A-40BD-ADBF-D2C06A3E8F9A}" dt="2019-08-08T08:48:46.694" v="859" actId="478"/>
          <ac:spMkLst>
            <pc:docMk/>
            <pc:sldMk cId="3961388093" sldId="259"/>
            <ac:spMk id="12" creationId="{56BAD84D-AE4D-4FF5-BC28-DAAF94B8A83A}"/>
          </ac:spMkLst>
        </pc:spChg>
        <pc:picChg chg="mod">
          <ac:chgData name="Christopher Gondek" userId="8caafa95-aa09-4f66-9aa0-2103568af2df" providerId="ADAL" clId="{6B560633-530A-40BD-ADBF-D2C06A3E8F9A}" dt="2019-08-08T08:43:00.218" v="657" actId="1076"/>
          <ac:picMkLst>
            <pc:docMk/>
            <pc:sldMk cId="3961388093" sldId="259"/>
            <ac:picMk id="5" creationId="{6EBD7EF2-ADB3-47D8-9098-B9D78D7E7B35}"/>
          </ac:picMkLst>
        </pc:picChg>
      </pc:sldChg>
      <pc:sldChg chg="modSp add del">
        <pc:chgData name="Christopher Gondek" userId="8caafa95-aa09-4f66-9aa0-2103568af2df" providerId="ADAL" clId="{6B560633-530A-40BD-ADBF-D2C06A3E8F9A}" dt="2019-08-08T09:01:27.496" v="1053" actId="2696"/>
        <pc:sldMkLst>
          <pc:docMk/>
          <pc:sldMk cId="3919533899" sldId="260"/>
        </pc:sldMkLst>
        <pc:spChg chg="mod">
          <ac:chgData name="Christopher Gondek" userId="8caafa95-aa09-4f66-9aa0-2103568af2df" providerId="ADAL" clId="{6B560633-530A-40BD-ADBF-D2C06A3E8F9A}" dt="2019-08-08T09:01:11.231" v="1050" actId="20577"/>
          <ac:spMkLst>
            <pc:docMk/>
            <pc:sldMk cId="3919533899" sldId="260"/>
            <ac:spMk id="2" creationId="{1C4F5574-F49D-498F-B1C2-54E563C8AD1B}"/>
          </ac:spMkLst>
        </pc:spChg>
      </pc:sldChg>
      <pc:sldChg chg="addSp delSp modSp add ord">
        <pc:chgData name="Christopher Gondek" userId="8caafa95-aa09-4f66-9aa0-2103568af2df" providerId="ADAL" clId="{6B560633-530A-40BD-ADBF-D2C06A3E8F9A}" dt="2019-08-08T09:25:35.837" v="1706" actId="20577"/>
        <pc:sldMkLst>
          <pc:docMk/>
          <pc:sldMk cId="2207401522" sldId="261"/>
        </pc:sldMkLst>
        <pc:spChg chg="mod">
          <ac:chgData name="Christopher Gondek" userId="8caafa95-aa09-4f66-9aa0-2103568af2df" providerId="ADAL" clId="{6B560633-530A-40BD-ADBF-D2C06A3E8F9A}" dt="2019-08-08T09:06:24.916" v="1267" actId="33524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Christopher Gondek" userId="8caafa95-aa09-4f66-9aa0-2103568af2df" providerId="ADAL" clId="{6B560633-530A-40BD-ADBF-D2C06A3E8F9A}" dt="2019-08-08T09:01:30.193" v="1054" actId="478"/>
          <ac:spMkLst>
            <pc:docMk/>
            <pc:sldMk cId="2207401522" sldId="261"/>
            <ac:spMk id="4" creationId="{12E7B4C1-0325-4664-A22A-9A5C9E79153B}"/>
          </ac:spMkLst>
        </pc:spChg>
        <pc:spChg chg="del">
          <ac:chgData name="Christopher Gondek" userId="8caafa95-aa09-4f66-9aa0-2103568af2df" providerId="ADAL" clId="{6B560633-530A-40BD-ADBF-D2C06A3E8F9A}" dt="2019-08-08T09:01:31.936" v="1055" actId="478"/>
          <ac:spMkLst>
            <pc:docMk/>
            <pc:sldMk cId="2207401522" sldId="261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1:33.616" v="1056" actId="478"/>
          <ac:spMkLst>
            <pc:docMk/>
            <pc:sldMk cId="2207401522" sldId="261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9:25:35.837" v="1706" actId="20577"/>
          <ac:spMkLst>
            <pc:docMk/>
            <pc:sldMk cId="2207401522" sldId="261"/>
            <ac:spMk id="37" creationId="{363D1D5F-695E-4A75-9C79-9D0931F65D59}"/>
          </ac:spMkLst>
        </pc:spChg>
        <pc:picChg chg="mod">
          <ac:chgData name="Christopher Gondek" userId="8caafa95-aa09-4f66-9aa0-2103568af2df" providerId="ADAL" clId="{6B560633-530A-40BD-ADBF-D2C06A3E8F9A}" dt="2019-08-08T09:19:59.116" v="1435" actId="1076"/>
          <ac:picMkLst>
            <pc:docMk/>
            <pc:sldMk cId="2207401522" sldId="261"/>
            <ac:picMk id="5" creationId="{6EBD7EF2-ADB3-47D8-9098-B9D78D7E7B35}"/>
          </ac:picMkLst>
        </pc:picChg>
        <pc:picChg chg="add mod">
          <ac:chgData name="Christopher Gondek" userId="8caafa95-aa09-4f66-9aa0-2103568af2df" providerId="ADAL" clId="{6B560633-530A-40BD-ADBF-D2C06A3E8F9A}" dt="2019-08-08T09:18:27.585" v="1413" actId="1076"/>
          <ac:picMkLst>
            <pc:docMk/>
            <pc:sldMk cId="2207401522" sldId="261"/>
            <ac:picMk id="6" creationId="{86C195D2-2018-4BE7-8D8D-0F09B2FAAB05}"/>
          </ac:picMkLst>
        </pc:picChg>
        <pc:picChg chg="add mod">
          <ac:chgData name="Christopher Gondek" userId="8caafa95-aa09-4f66-9aa0-2103568af2df" providerId="ADAL" clId="{6B560633-530A-40BD-ADBF-D2C06A3E8F9A}" dt="2019-08-08T09:20:34.420" v="1442" actId="1076"/>
          <ac:picMkLst>
            <pc:docMk/>
            <pc:sldMk cId="2207401522" sldId="261"/>
            <ac:picMk id="8" creationId="{626F1F2F-C945-4DC0-8D6A-2C071D24776A}"/>
          </ac:picMkLst>
        </pc:picChg>
        <pc:picChg chg="add mod">
          <ac:chgData name="Christopher Gondek" userId="8caafa95-aa09-4f66-9aa0-2103568af2df" providerId="ADAL" clId="{6B560633-530A-40BD-ADBF-D2C06A3E8F9A}" dt="2019-08-08T09:20:10.963" v="1437" actId="14100"/>
          <ac:picMkLst>
            <pc:docMk/>
            <pc:sldMk cId="2207401522" sldId="261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21:55.184" v="1454" actId="1076"/>
          <ac:picMkLst>
            <pc:docMk/>
            <pc:sldMk cId="2207401522" sldId="261"/>
            <ac:picMk id="36" creationId="{78593C01-2F65-4F54-9C27-CD7DCD1F6232}"/>
          </ac:picMkLst>
        </pc:picChg>
        <pc:cxnChg chg="add mod">
          <ac:chgData name="Christopher Gondek" userId="8caafa95-aa09-4f66-9aa0-2103568af2df" providerId="ADAL" clId="{6B560633-530A-40BD-ADBF-D2C06A3E8F9A}" dt="2019-08-08T09:20:44.390" v="1444" actId="14100"/>
          <ac:cxnSpMkLst>
            <pc:docMk/>
            <pc:sldMk cId="2207401522" sldId="261"/>
            <ac:cxnSpMk id="14" creationId="{AA02B573-8581-44C5-9EAC-F8383B755216}"/>
          </ac:cxnSpMkLst>
        </pc:cxnChg>
        <pc:cxnChg chg="add mod">
          <ac:chgData name="Christopher Gondek" userId="8caafa95-aa09-4f66-9aa0-2103568af2df" providerId="ADAL" clId="{6B560633-530A-40BD-ADBF-D2C06A3E8F9A}" dt="2019-08-08T09:20:15.889" v="1438" actId="14100"/>
          <ac:cxnSpMkLst>
            <pc:docMk/>
            <pc:sldMk cId="2207401522" sldId="261"/>
            <ac:cxnSpMk id="15" creationId="{A82F5362-9493-4879-BE87-CE5A8EC3BDDE}"/>
          </ac:cxnSpMkLst>
        </pc:cxnChg>
        <pc:cxnChg chg="add mod">
          <ac:chgData name="Christopher Gondek" userId="8caafa95-aa09-4f66-9aa0-2103568af2df" providerId="ADAL" clId="{6B560633-530A-40BD-ADBF-D2C06A3E8F9A}" dt="2019-08-08T09:20:21.509" v="1439" actId="14100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19:00.195" v="3256" actId="20577"/>
        <pc:sldMkLst>
          <pc:docMk/>
          <pc:sldMk cId="87492218" sldId="262"/>
        </pc:sldMkLst>
        <pc:spChg chg="mod">
          <ac:chgData name="Christopher Gondek" userId="8caafa95-aa09-4f66-9aa0-2103568af2df" providerId="ADAL" clId="{6B560633-530A-40BD-ADBF-D2C06A3E8F9A}" dt="2019-08-08T09:04:10.120" v="1238" actId="20577"/>
          <ac:spMkLst>
            <pc:docMk/>
            <pc:sldMk cId="87492218" sldId="262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03:48.097" v="1196" actId="1076"/>
          <ac:spMkLst>
            <pc:docMk/>
            <pc:sldMk cId="87492218" sldId="262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12:19:00.195" v="3256" actId="20577"/>
          <ac:spMkLst>
            <pc:docMk/>
            <pc:sldMk cId="87492218" sldId="262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2:57.815" v="1137" actId="478"/>
          <ac:spMkLst>
            <pc:docMk/>
            <pc:sldMk cId="87492218" sldId="262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04:23.105" v="1240" actId="1076"/>
          <ac:picMkLst>
            <pc:docMk/>
            <pc:sldMk cId="87492218" sldId="262"/>
            <ac:picMk id="5" creationId="{6EBD7EF2-ADB3-47D8-9098-B9D78D7E7B35}"/>
          </ac:picMkLst>
        </pc:picChg>
      </pc:sldChg>
      <pc:sldChg chg="addSp modSp add ord">
        <pc:chgData name="Christopher Gondek" userId="8caafa95-aa09-4f66-9aa0-2103568af2df" providerId="ADAL" clId="{6B560633-530A-40BD-ADBF-D2C06A3E8F9A}" dt="2019-08-08T09:15:40.208" v="1402"/>
        <pc:sldMkLst>
          <pc:docMk/>
          <pc:sldMk cId="1320739693" sldId="263"/>
        </pc:sldMkLst>
        <pc:spChg chg="mod">
          <ac:chgData name="Christopher Gondek" userId="8caafa95-aa09-4f66-9aa0-2103568af2df" providerId="ADAL" clId="{6B560633-530A-40BD-ADBF-D2C06A3E8F9A}" dt="2019-08-08T09:07:39.381" v="1279" actId="20577"/>
          <ac:spMkLst>
            <pc:docMk/>
            <pc:sldMk cId="1320739693" sldId="263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14:26.102" v="1394" actId="1076"/>
          <ac:spMkLst>
            <pc:docMk/>
            <pc:sldMk cId="1320739693" sldId="263"/>
            <ac:spMk id="4" creationId="{12E7B4C1-0325-4664-A22A-9A5C9E79153B}"/>
          </ac:spMkLst>
        </pc:spChg>
        <pc:spChg chg="add mod">
          <ac:chgData name="Christopher Gondek" userId="8caafa95-aa09-4f66-9aa0-2103568af2df" providerId="ADAL" clId="{6B560633-530A-40BD-ADBF-D2C06A3E8F9A}" dt="2019-08-08T09:12:48.582" v="1380" actId="1076"/>
          <ac:spMkLst>
            <pc:docMk/>
            <pc:sldMk cId="1320739693" sldId="263"/>
            <ac:spMk id="8" creationId="{541123E5-E085-4C26-807B-E042E2ADF02F}"/>
          </ac:spMkLst>
        </pc:spChg>
        <pc:spChg chg="mod">
          <ac:chgData name="Christopher Gondek" userId="8caafa95-aa09-4f66-9aa0-2103568af2df" providerId="ADAL" clId="{6B560633-530A-40BD-ADBF-D2C06A3E8F9A}" dt="2019-08-08T09:13:03.346" v="1383" actId="1076"/>
          <ac:spMkLst>
            <pc:docMk/>
            <pc:sldMk cId="1320739693" sldId="263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9:08:16.629" v="1326" actId="20577"/>
          <ac:spMkLst>
            <pc:docMk/>
            <pc:sldMk cId="1320739693" sldId="263"/>
            <ac:spMk id="11" creationId="{EC3A2ACC-65EA-43F8-AECE-DBF5F96A01A1}"/>
          </ac:spMkLst>
        </pc:spChg>
        <pc:cxnChg chg="add mod">
          <ac:chgData name="Christopher Gondek" userId="8caafa95-aa09-4f66-9aa0-2103568af2df" providerId="ADAL" clId="{6B560633-530A-40BD-ADBF-D2C06A3E8F9A}" dt="2019-08-08T09:15:00.996" v="1401" actId="14100"/>
          <ac:cxnSpMkLst>
            <pc:docMk/>
            <pc:sldMk cId="1320739693" sldId="263"/>
            <ac:cxnSpMk id="12" creationId="{B81BE457-A4B8-4B94-9164-B3DB79B5CD7D}"/>
          </ac:cxnSpMkLst>
        </pc:cxnChg>
        <pc:cxnChg chg="add mod">
          <ac:chgData name="Christopher Gondek" userId="8caafa95-aa09-4f66-9aa0-2103568af2df" providerId="ADAL" clId="{6B560633-530A-40BD-ADBF-D2C06A3E8F9A}" dt="2019-08-08T09:14:32.560" v="1395" actId="14100"/>
          <ac:cxnSpMkLst>
            <pc:docMk/>
            <pc:sldMk cId="1320739693" sldId="263"/>
            <ac:cxnSpMk id="15" creationId="{2462F0DE-694E-4BFC-81D3-8088B8F3B7B0}"/>
          </ac:cxnSpMkLst>
        </pc:cxnChg>
        <pc:cxnChg chg="add mod">
          <ac:chgData name="Christopher Gondek" userId="8caafa95-aa09-4f66-9aa0-2103568af2df" providerId="ADAL" clId="{6B560633-530A-40BD-ADBF-D2C06A3E8F9A}" dt="2019-08-08T09:14:51.937" v="1399" actId="14100"/>
          <ac:cxnSpMkLst>
            <pc:docMk/>
            <pc:sldMk cId="1320739693" sldId="263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26:42.963" v="3260"/>
        <pc:sldMkLst>
          <pc:docMk/>
          <pc:sldMk cId="3966586417" sldId="264"/>
        </pc:sldMkLst>
        <pc:spChg chg="mod">
          <ac:chgData name="Christopher Gondek" userId="8caafa95-aa09-4f66-9aa0-2103568af2df" providerId="ADAL" clId="{6B560633-530A-40BD-ADBF-D2C06A3E8F9A}" dt="2019-08-08T12:26:42.963" v="3260"/>
          <ac:spMkLst>
            <pc:docMk/>
            <pc:sldMk cId="3966586417" sldId="264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47:29.049" v="2794" actId="1076"/>
          <ac:spMkLst>
            <pc:docMk/>
            <pc:sldMk cId="3966586417" sldId="264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23:47.909" v="1541" actId="478"/>
          <ac:picMkLst>
            <pc:docMk/>
            <pc:sldMk cId="3966586417" sldId="264"/>
            <ac:picMk id="6" creationId="{86C195D2-2018-4BE7-8D8D-0F09B2FAAB05}"/>
          </ac:picMkLst>
        </pc:picChg>
        <pc:picChg chg="del">
          <ac:chgData name="Christopher Gondek" userId="8caafa95-aa09-4f66-9aa0-2103568af2df" providerId="ADAL" clId="{6B560633-530A-40BD-ADBF-D2C06A3E8F9A}" dt="2019-08-08T09:23:50.507" v="1544" actId="478"/>
          <ac:picMkLst>
            <pc:docMk/>
            <pc:sldMk cId="3966586417" sldId="264"/>
            <ac:picMk id="8" creationId="{626F1F2F-C945-4DC0-8D6A-2C071D24776A}"/>
          </ac:picMkLst>
        </pc:picChg>
        <pc:picChg chg="del">
          <ac:chgData name="Christopher Gondek" userId="8caafa95-aa09-4f66-9aa0-2103568af2df" providerId="ADAL" clId="{6B560633-530A-40BD-ADBF-D2C06A3E8F9A}" dt="2019-08-08T09:23:52.285" v="1546" actId="478"/>
          <ac:picMkLst>
            <pc:docMk/>
            <pc:sldMk cId="3966586417" sldId="264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36:32.097" v="2287" actId="1076"/>
          <ac:picMkLst>
            <pc:docMk/>
            <pc:sldMk cId="3966586417" sldId="264"/>
            <ac:picMk id="13" creationId="{95C210A7-ABE3-460B-AD4D-786577BE7C1E}"/>
          </ac:picMkLst>
        </pc:picChg>
        <pc:picChg chg="add mod">
          <ac:chgData name="Christopher Gondek" userId="8caafa95-aa09-4f66-9aa0-2103568af2df" providerId="ADAL" clId="{6B560633-530A-40BD-ADBF-D2C06A3E8F9A}" dt="2019-08-08T09:36:18.846" v="2282" actId="1076"/>
          <ac:picMkLst>
            <pc:docMk/>
            <pc:sldMk cId="3966586417" sldId="264"/>
            <ac:picMk id="16" creationId="{CF9260BA-F636-4A09-A4FC-02ED2CAD985C}"/>
          </ac:picMkLst>
        </pc:picChg>
        <pc:picChg chg="add mod">
          <ac:chgData name="Christopher Gondek" userId="8caafa95-aa09-4f66-9aa0-2103568af2df" providerId="ADAL" clId="{6B560633-530A-40BD-ADBF-D2C06A3E8F9A}" dt="2019-08-08T09:36:25.664" v="2285" actId="1076"/>
          <ac:picMkLst>
            <pc:docMk/>
            <pc:sldMk cId="3966586417" sldId="264"/>
            <ac:picMk id="17" creationId="{3BAC8668-C1D3-41B3-8829-DBCB15704E56}"/>
          </ac:picMkLst>
        </pc:picChg>
        <pc:picChg chg="add mod">
          <ac:chgData name="Christopher Gondek" userId="8caafa95-aa09-4f66-9aa0-2103568af2df" providerId="ADAL" clId="{6B560633-530A-40BD-ADBF-D2C06A3E8F9A}" dt="2019-08-08T09:36:46.201" v="2290" actId="1076"/>
          <ac:picMkLst>
            <pc:docMk/>
            <pc:sldMk cId="3966586417" sldId="264"/>
            <ac:picMk id="18" creationId="{93DA89C1-E098-43DF-8263-4ADFD98324E1}"/>
          </ac:picMkLst>
        </pc:picChg>
        <pc:picChg chg="add mod">
          <ac:chgData name="Christopher Gondek" userId="8caafa95-aa09-4f66-9aa0-2103568af2df" providerId="ADAL" clId="{6B560633-530A-40BD-ADBF-D2C06A3E8F9A}" dt="2019-08-08T09:36:23.141" v="2284" actId="1076"/>
          <ac:picMkLst>
            <pc:docMk/>
            <pc:sldMk cId="3966586417" sldId="264"/>
            <ac:picMk id="20" creationId="{5B61FAAE-E957-468B-A459-7A3FBA129E27}"/>
          </ac:picMkLst>
        </pc:picChg>
        <pc:picChg chg="add mod">
          <ac:chgData name="Christopher Gondek" userId="8caafa95-aa09-4f66-9aa0-2103568af2df" providerId="ADAL" clId="{6B560633-530A-40BD-ADBF-D2C06A3E8F9A}" dt="2019-08-08T09:36:03.797" v="2279" actId="1076"/>
          <ac:picMkLst>
            <pc:docMk/>
            <pc:sldMk cId="3966586417" sldId="264"/>
            <ac:picMk id="21" creationId="{39D37843-DD42-49B2-9FBA-8766600F356D}"/>
          </ac:picMkLst>
        </pc:picChg>
        <pc:picChg chg="add mod">
          <ac:chgData name="Christopher Gondek" userId="8caafa95-aa09-4f66-9aa0-2103568af2df" providerId="ADAL" clId="{6B560633-530A-40BD-ADBF-D2C06A3E8F9A}" dt="2019-08-08T09:36:16.574" v="2281" actId="1076"/>
          <ac:picMkLst>
            <pc:docMk/>
            <pc:sldMk cId="3966586417" sldId="264"/>
            <ac:picMk id="22" creationId="{F3691335-62FA-4710-B484-1FCB7A243F34}"/>
          </ac:picMkLst>
        </pc:picChg>
        <pc:picChg chg="add mod">
          <ac:chgData name="Christopher Gondek" userId="8caafa95-aa09-4f66-9aa0-2103568af2df" providerId="ADAL" clId="{6B560633-530A-40BD-ADBF-D2C06A3E8F9A}" dt="2019-08-08T09:36:27.719" v="2286" actId="1076"/>
          <ac:picMkLst>
            <pc:docMk/>
            <pc:sldMk cId="3966586417" sldId="264"/>
            <ac:picMk id="23" creationId="{59012D46-99A3-48D5-A921-4CA1EA813BD6}"/>
          </ac:picMkLst>
        </pc:picChg>
        <pc:picChg chg="add mod">
          <ac:chgData name="Christopher Gondek" userId="8caafa95-aa09-4f66-9aa0-2103568af2df" providerId="ADAL" clId="{6B560633-530A-40BD-ADBF-D2C06A3E8F9A}" dt="2019-08-08T09:36:40.450" v="2289" actId="1076"/>
          <ac:picMkLst>
            <pc:docMk/>
            <pc:sldMk cId="3966586417" sldId="264"/>
            <ac:picMk id="24" creationId="{CA98EB35-A935-49E0-BE21-57E75B0B5B58}"/>
          </ac:picMkLst>
        </pc:picChg>
        <pc:picChg chg="del">
          <ac:chgData name="Christopher Gondek" userId="8caafa95-aa09-4f66-9aa0-2103568af2df" providerId="ADAL" clId="{6B560633-530A-40BD-ADBF-D2C06A3E8F9A}" dt="2019-08-08T09:23:49.716" v="1543" actId="478"/>
          <ac:picMkLst>
            <pc:docMk/>
            <pc:sldMk cId="3966586417" sldId="264"/>
            <ac:picMk id="36" creationId="{78593C01-2F65-4F54-9C27-CD7DCD1F6232}"/>
          </ac:picMkLst>
        </pc:picChg>
        <pc:cxnChg chg="del mod">
          <ac:chgData name="Christopher Gondek" userId="8caafa95-aa09-4f66-9aa0-2103568af2df" providerId="ADAL" clId="{6B560633-530A-40BD-ADBF-D2C06A3E8F9A}" dt="2019-08-08T09:23:49.027" v="1542" actId="478"/>
          <ac:cxnSpMkLst>
            <pc:docMk/>
            <pc:sldMk cId="3966586417" sldId="264"/>
            <ac:cxnSpMk id="14" creationId="{AA02B573-8581-44C5-9EAC-F8383B755216}"/>
          </ac:cxnSpMkLst>
        </pc:cxnChg>
        <pc:cxnChg chg="del mod">
          <ac:chgData name="Christopher Gondek" userId="8caafa95-aa09-4f66-9aa0-2103568af2df" providerId="ADAL" clId="{6B560633-530A-40BD-ADBF-D2C06A3E8F9A}" dt="2019-08-08T09:23:51.597" v="1545" actId="478"/>
          <ac:cxnSpMkLst>
            <pc:docMk/>
            <pc:sldMk cId="3966586417" sldId="264"/>
            <ac:cxnSpMk id="15" creationId="{A82F5362-9493-4879-BE87-CE5A8EC3BDDE}"/>
          </ac:cxnSpMkLst>
        </pc:cxnChg>
        <pc:cxnChg chg="del">
          <ac:chgData name="Christopher Gondek" userId="8caafa95-aa09-4f66-9aa0-2103568af2df" providerId="ADAL" clId="{6B560633-530A-40BD-ADBF-D2C06A3E8F9A}" dt="2019-08-08T09:23:47.277" v="1540" actId="478"/>
          <ac:cxnSpMkLst>
            <pc:docMk/>
            <pc:sldMk cId="3966586417" sldId="264"/>
            <ac:cxnSpMk id="19" creationId="{81CA29B4-1491-4DAC-9E16-CE4F61910B59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12:33:56.236" v="3261"/>
        <pc:sldMkLst>
          <pc:docMk/>
          <pc:sldMk cId="2889491057" sldId="265"/>
        </pc:sldMkLst>
        <pc:spChg chg="del">
          <ac:chgData name="Christopher Gondek" userId="8caafa95-aa09-4f66-9aa0-2103568af2df" providerId="ADAL" clId="{6B560633-530A-40BD-ADBF-D2C06A3E8F9A}" dt="2019-08-08T09:26:25.580" v="1710" actId="478"/>
          <ac:spMkLst>
            <pc:docMk/>
            <pc:sldMk cId="2889491057" sldId="265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9:33:09.879" v="2249" actId="20577"/>
          <ac:spMkLst>
            <pc:docMk/>
            <pc:sldMk cId="2889491057" sldId="265"/>
            <ac:spMk id="8" creationId="{541123E5-E085-4C26-807B-E042E2ADF02F}"/>
          </ac:spMkLst>
        </pc:spChg>
        <pc:spChg chg="del">
          <ac:chgData name="Christopher Gondek" userId="8caafa95-aa09-4f66-9aa0-2103568af2df" providerId="ADAL" clId="{6B560633-530A-40BD-ADBF-D2C06A3E8F9A}" dt="2019-08-08T09:26:30.374" v="1713" actId="478"/>
          <ac:spMkLst>
            <pc:docMk/>
            <pc:sldMk cId="2889491057" sldId="265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26:28.463" v="1712" actId="478"/>
          <ac:spMkLst>
            <pc:docMk/>
            <pc:sldMk cId="2889491057" sldId="265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3" creationId="{4C66A67C-96CB-4118-837F-184C7186B8B6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4" creationId="{E5E354EE-D688-498E-9D17-855BD2CA1C9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6" creationId="{14F1316C-88B2-46C6-BE28-2EEB88C13DF9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7" creationId="{8AFC982A-A2F1-4335-B8A1-BA772A17211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8" creationId="{22F24895-0006-4434-B8ED-887B9B6625D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0" creationId="{6FECBC4A-1E86-4BE8-91B3-7C52473C302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1" creationId="{194209E8-8733-4CF1-95C6-0EACAFB944D8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2" creationId="{6432F8A2-8D49-4BA0-9350-6E9783CECA90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3" creationId="{776AA49E-DF38-429B-8D77-939B6761E3A3}"/>
          </ac:picMkLst>
        </pc:picChg>
        <pc:cxnChg chg="del">
          <ac:chgData name="Christopher Gondek" userId="8caafa95-aa09-4f66-9aa0-2103568af2df" providerId="ADAL" clId="{6B560633-530A-40BD-ADBF-D2C06A3E8F9A}" dt="2019-08-08T09:26:22.956" v="1708" actId="478"/>
          <ac:cxnSpMkLst>
            <pc:docMk/>
            <pc:sldMk cId="2889491057" sldId="265"/>
            <ac:cxnSpMk id="12" creationId="{B81BE457-A4B8-4B94-9164-B3DB79B5CD7D}"/>
          </ac:cxnSpMkLst>
        </pc:cxnChg>
        <pc:cxnChg chg="del mod">
          <ac:chgData name="Christopher Gondek" userId="8caafa95-aa09-4f66-9aa0-2103568af2df" providerId="ADAL" clId="{6B560633-530A-40BD-ADBF-D2C06A3E8F9A}" dt="2019-08-08T09:26:26.942" v="1711" actId="478"/>
          <ac:cxnSpMkLst>
            <pc:docMk/>
            <pc:sldMk cId="2889491057" sldId="265"/>
            <ac:cxnSpMk id="15" creationId="{2462F0DE-694E-4BFC-81D3-8088B8F3B7B0}"/>
          </ac:cxnSpMkLst>
        </pc:cxnChg>
        <pc:cxnChg chg="del">
          <ac:chgData name="Christopher Gondek" userId="8caafa95-aa09-4f66-9aa0-2103568af2df" providerId="ADAL" clId="{6B560633-530A-40BD-ADBF-D2C06A3E8F9A}" dt="2019-08-08T09:26:24.358" v="1709" actId="478"/>
          <ac:cxnSpMkLst>
            <pc:docMk/>
            <pc:sldMk cId="2889491057" sldId="265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49:23.461" v="3262" actId="20577"/>
        <pc:sldMkLst>
          <pc:docMk/>
          <pc:sldMk cId="3133833809" sldId="266"/>
        </pc:sldMkLst>
        <pc:spChg chg="mod">
          <ac:chgData name="Christopher Gondek" userId="8caafa95-aa09-4f66-9aa0-2103568af2df" providerId="ADAL" clId="{6B560633-530A-40BD-ADBF-D2C06A3E8F9A}" dt="2019-08-08T09:39:55.064" v="2404" actId="20577"/>
          <ac:spMkLst>
            <pc:docMk/>
            <pc:sldMk cId="3133833809" sldId="266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12:49:23.461" v="3262" actId="20577"/>
          <ac:spMkLst>
            <pc:docMk/>
            <pc:sldMk cId="3133833809" sldId="266"/>
            <ac:spMk id="37" creationId="{363D1D5F-695E-4A75-9C79-9D0931F65D59}"/>
          </ac:spMkLst>
        </pc:spChg>
        <pc:picChg chg="add mod">
          <ac:chgData name="Christopher Gondek" userId="8caafa95-aa09-4f66-9aa0-2103568af2df" providerId="ADAL" clId="{6B560633-530A-40BD-ADBF-D2C06A3E8F9A}" dt="2019-08-08T09:43:17.979" v="2742" actId="1076"/>
          <ac:picMkLst>
            <pc:docMk/>
            <pc:sldMk cId="3133833809" sldId="266"/>
            <ac:picMk id="4" creationId="{A48B50E0-D1D7-495A-8768-56C0DABB2B1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3" creationId="{95C210A7-ABE3-460B-AD4D-786577BE7C1E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6" creationId="{CF9260BA-F636-4A09-A4FC-02ED2CAD985C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7" creationId="{3BAC8668-C1D3-41B3-8829-DBCB15704E5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8" creationId="{93DA89C1-E098-43DF-8263-4ADFD98324E1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0" creationId="{5B61FAAE-E957-468B-A459-7A3FBA129E27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1" creationId="{39D37843-DD42-49B2-9FBA-8766600F356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2" creationId="{F3691335-62FA-4710-B484-1FCB7A243F34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3" creationId="{59012D46-99A3-48D5-A921-4CA1EA813BD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4" creationId="{CA98EB35-A935-49E0-BE21-57E75B0B5B58}"/>
          </ac:picMkLst>
        </pc:picChg>
      </pc:sldChg>
      <pc:sldChg chg="addSp delSp modSp add">
        <pc:chgData name="Christopher Gondek" userId="8caafa95-aa09-4f66-9aa0-2103568af2df" providerId="ADAL" clId="{6B560633-530A-40BD-ADBF-D2C06A3E8F9A}" dt="2019-08-08T12:01:25.130" v="3229" actId="20577"/>
        <pc:sldMkLst>
          <pc:docMk/>
          <pc:sldMk cId="3222446660" sldId="267"/>
        </pc:sldMkLst>
        <pc:spChg chg="mod">
          <ac:chgData name="Christopher Gondek" userId="8caafa95-aa09-4f66-9aa0-2103568af2df" providerId="ADAL" clId="{6B560633-530A-40BD-ADBF-D2C06A3E8F9A}" dt="2019-08-08T12:01:25.130" v="3229" actId="20577"/>
          <ac:spMkLst>
            <pc:docMk/>
            <pc:sldMk cId="3222446660" sldId="267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1:50:27.157" v="2973" actId="20577"/>
          <ac:spMkLst>
            <pc:docMk/>
            <pc:sldMk cId="3222446660" sldId="267"/>
            <ac:spMk id="7" creationId="{28F77E7B-3EA2-44DF-A8C2-19F91248CB20}"/>
          </ac:spMkLst>
        </pc:spChg>
        <pc:spChg chg="add mod">
          <ac:chgData name="Christopher Gondek" userId="8caafa95-aa09-4f66-9aa0-2103568af2df" providerId="ADAL" clId="{6B560633-530A-40BD-ADBF-D2C06A3E8F9A}" dt="2019-08-08T11:50:08.847" v="2958" actId="20577"/>
          <ac:spMkLst>
            <pc:docMk/>
            <pc:sldMk cId="3222446660" sldId="267"/>
            <ac:spMk id="8" creationId="{0838F902-DBF0-4174-8539-E2D2A07698E4}"/>
          </ac:spMkLst>
        </pc:spChg>
        <pc:spChg chg="add mod">
          <ac:chgData name="Christopher Gondek" userId="8caafa95-aa09-4f66-9aa0-2103568af2df" providerId="ADAL" clId="{6B560633-530A-40BD-ADBF-D2C06A3E8F9A}" dt="2019-08-08T11:50:39.263" v="3004" actId="20577"/>
          <ac:spMkLst>
            <pc:docMk/>
            <pc:sldMk cId="3222446660" sldId="267"/>
            <ac:spMk id="10" creationId="{478CCB0D-8305-4383-96BB-10A4F0F076D1}"/>
          </ac:spMkLst>
        </pc:spChg>
        <pc:spChg chg="add mod">
          <ac:chgData name="Christopher Gondek" userId="8caafa95-aa09-4f66-9aa0-2103568af2df" providerId="ADAL" clId="{6B560633-530A-40BD-ADBF-D2C06A3E8F9A}" dt="2019-08-08T11:51:03.018" v="3059" actId="1076"/>
          <ac:spMkLst>
            <pc:docMk/>
            <pc:sldMk cId="3222446660" sldId="267"/>
            <ac:spMk id="11" creationId="{7805BE62-422D-4FBF-90EE-02C79CAA2B5B}"/>
          </ac:spMkLst>
        </pc:spChg>
        <pc:spChg chg="add mod">
          <ac:chgData name="Christopher Gondek" userId="8caafa95-aa09-4f66-9aa0-2103568af2df" providerId="ADAL" clId="{6B560633-530A-40BD-ADBF-D2C06A3E8F9A}" dt="2019-08-08T11:56:08.875" v="3143" actId="20577"/>
          <ac:spMkLst>
            <pc:docMk/>
            <pc:sldMk cId="3222446660" sldId="267"/>
            <ac:spMk id="12" creationId="{C3C07691-564B-48C5-8EA0-5B150F306AA8}"/>
          </ac:spMkLst>
        </pc:spChg>
        <pc:spChg chg="del mod">
          <ac:chgData name="Christopher Gondek" userId="8caafa95-aa09-4f66-9aa0-2103568af2df" providerId="ADAL" clId="{6B560633-530A-40BD-ADBF-D2C06A3E8F9A}" dt="2019-08-08T09:46:24.021" v="2764" actId="478"/>
          <ac:spMkLst>
            <pc:docMk/>
            <pc:sldMk cId="3222446660" sldId="267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46:21.855" v="2762" actId="478"/>
          <ac:picMkLst>
            <pc:docMk/>
            <pc:sldMk cId="3222446660" sldId="267"/>
            <ac:picMk id="4" creationId="{A48B50E0-D1D7-495A-8768-56C0DABB2B1D}"/>
          </ac:picMkLst>
        </pc:picChg>
        <pc:picChg chg="mod">
          <ac:chgData name="Christopher Gondek" userId="8caafa95-aa09-4f66-9aa0-2103568af2df" providerId="ADAL" clId="{6B560633-530A-40BD-ADBF-D2C06A3E8F9A}" dt="2019-08-08T11:49:43.682" v="2927" actId="1076"/>
          <ac:picMkLst>
            <pc:docMk/>
            <pc:sldMk cId="3222446660" sldId="267"/>
            <ac:picMk id="5" creationId="{6EBD7EF2-ADB3-47D8-9098-B9D78D7E7B35}"/>
          </ac:picMkLst>
        </pc:picChg>
      </pc:sldChg>
      <pc:sldChg chg="addSp modSp add">
        <pc:chgData name="Christopher Gondek" userId="8caafa95-aa09-4f66-9aa0-2103568af2df" providerId="ADAL" clId="{6B560633-530A-40BD-ADBF-D2C06A3E8F9A}" dt="2019-08-08T12:00:08.384" v="3228" actId="20577"/>
        <pc:sldMkLst>
          <pc:docMk/>
          <pc:sldMk cId="2959177531" sldId="268"/>
        </pc:sldMkLst>
        <pc:spChg chg="mod">
          <ac:chgData name="Christopher Gondek" userId="8caafa95-aa09-4f66-9aa0-2103568af2df" providerId="ADAL" clId="{6B560633-530A-40BD-ADBF-D2C06A3E8F9A}" dt="2019-08-08T09:46:47.165" v="2792" actId="20577"/>
          <ac:spMkLst>
            <pc:docMk/>
            <pc:sldMk cId="2959177531" sldId="268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2:00:06.046" v="3227" actId="20577"/>
          <ac:spMkLst>
            <pc:docMk/>
            <pc:sldMk cId="2959177531" sldId="268"/>
            <ac:spMk id="3" creationId="{600EF081-D115-4A7F-8B33-69671192215C}"/>
          </ac:spMkLst>
        </pc:spChg>
        <pc:spChg chg="add mod">
          <ac:chgData name="Christopher Gondek" userId="8caafa95-aa09-4f66-9aa0-2103568af2df" providerId="ADAL" clId="{6B560633-530A-40BD-ADBF-D2C06A3E8F9A}" dt="2019-08-08T11:56:25.245" v="3162" actId="20577"/>
          <ac:spMkLst>
            <pc:docMk/>
            <pc:sldMk cId="2959177531" sldId="268"/>
            <ac:spMk id="6" creationId="{0452E9FE-E7DA-4102-A28F-F0D6A07108D8}"/>
          </ac:spMkLst>
        </pc:spChg>
        <pc:spChg chg="add mod">
          <ac:chgData name="Christopher Gondek" userId="8caafa95-aa09-4f66-9aa0-2103568af2df" providerId="ADAL" clId="{6B560633-530A-40BD-ADBF-D2C06A3E8F9A}" dt="2019-08-08T11:58:08.559" v="3183" actId="20577"/>
          <ac:spMkLst>
            <pc:docMk/>
            <pc:sldMk cId="2959177531" sldId="268"/>
            <ac:spMk id="7" creationId="{BCC7BBE7-7149-4515-ACF2-324A8F677AC3}"/>
          </ac:spMkLst>
        </pc:spChg>
        <pc:spChg chg="add mod">
          <ac:chgData name="Christopher Gondek" userId="8caafa95-aa09-4f66-9aa0-2103568af2df" providerId="ADAL" clId="{6B560633-530A-40BD-ADBF-D2C06A3E8F9A}" dt="2019-08-08T12:00:08.384" v="3228" actId="20577"/>
          <ac:spMkLst>
            <pc:docMk/>
            <pc:sldMk cId="2959177531" sldId="268"/>
            <ac:spMk id="8" creationId="{A5434031-A38A-4AB2-A46F-130A599459B4}"/>
          </ac:spMkLst>
        </pc:spChg>
      </pc:sldChg>
      <pc:sldMasterChg chg="add del addSldLayout del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3186098981" sldId="2147483648"/>
        </pc:sldMasterMkLst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77940184" sldId="2147483649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52859856" sldId="2147483650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530746514" sldId="2147483651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674260719" sldId="2147483652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4743326" sldId="2147483653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408065792" sldId="2147483654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1373227" sldId="2147483655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167914835" sldId="2147483656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515243602" sldId="2147483657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7094710" sldId="2147483658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063525610" sldId="2147483659"/>
          </pc:sldLayoutMkLst>
        </pc:sldLayoutChg>
      </pc:sldMasterChg>
      <pc:sldMasterChg chg="add replId add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2023706139" sldId="2147483660"/>
        </pc:sldMasterMkLst>
        <pc:sldLayoutChg chg="add replId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3.224" v="48" actId="26606"/>
        <pc:sldMasterMkLst>
          <pc:docMk/>
          <pc:sldMasterMk cId="712512279" sldId="2147483699"/>
        </pc:sldMasterMkLst>
        <pc:sldLayoutChg chg="add del">
          <pc:chgData name="Christopher Gondek" userId="8caafa95-aa09-4f66-9aa0-2103568af2df" providerId="ADAL" clId="{6B560633-530A-40BD-ADBF-D2C06A3E8F9A}" dt="2019-08-08T08:27:23.224" v="48" actId="26606"/>
          <pc:sldLayoutMkLst>
            <pc:docMk/>
            <pc:sldMasterMk cId="712512279" sldId="2147483699"/>
            <pc:sldLayoutMk cId="3460390941" sldId="2147483688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4.157" v="50" actId="26606"/>
        <pc:sldMasterMkLst>
          <pc:docMk/>
          <pc:sldMasterMk cId="3796783805" sldId="2147483712"/>
        </pc:sldMasterMkLst>
        <pc:sldLayoutChg chg="add del">
          <pc:chgData name="Christopher Gondek" userId="8caafa95-aa09-4f66-9aa0-2103568af2df" providerId="ADAL" clId="{6B560633-530A-40BD-ADBF-D2C06A3E8F9A}" dt="2019-08-08T08:27:24.157" v="50" actId="26606"/>
          <pc:sldLayoutMkLst>
            <pc:docMk/>
            <pc:sldMasterMk cId="3796783805" sldId="2147483712"/>
            <pc:sldLayoutMk cId="3646791746" sldId="2147483706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6.288" v="52" actId="26606"/>
        <pc:sldMasterMkLst>
          <pc:docMk/>
          <pc:sldMasterMk cId="2828278584" sldId="2147483725"/>
        </pc:sldMasterMkLst>
        <pc:sldLayoutChg chg="add del">
          <pc:chgData name="Christopher Gondek" userId="8caafa95-aa09-4f66-9aa0-2103568af2df" providerId="ADAL" clId="{6B560633-530A-40BD-ADBF-D2C06A3E8F9A}" dt="2019-08-08T08:27:26.288" v="52" actId="26606"/>
          <pc:sldLayoutMkLst>
            <pc:docMk/>
            <pc:sldMasterMk cId="2828278584" sldId="2147483725"/>
            <pc:sldLayoutMk cId="3397565085" sldId="2147483714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7.889" v="54" actId="26606"/>
        <pc:sldMasterMkLst>
          <pc:docMk/>
          <pc:sldMasterMk cId="1366281741" sldId="2147483738"/>
        </pc:sldMasterMkLst>
        <pc:sldLayoutChg chg="add del">
          <pc:chgData name="Christopher Gondek" userId="8caafa95-aa09-4f66-9aa0-2103568af2df" providerId="ADAL" clId="{6B560633-530A-40BD-ADBF-D2C06A3E8F9A}" dt="2019-08-08T08:27:27.889" v="54" actId="26606"/>
          <pc:sldLayoutMkLst>
            <pc:docMk/>
            <pc:sldMasterMk cId="1366281741" sldId="2147483738"/>
            <pc:sldLayoutMk cId="572721359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BA19E5-B12E-2050-05E6-AFEC89A5B9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182B7-61C2-9BF8-3A09-0315ECE65F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08BF0-97FA-4260-99BC-A316E12D8377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BDBA9-4AE8-7ECE-756F-E4731E0D4A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34D65-D4B0-EC6A-EF29-D085B623A6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73D0C-83E4-4453-AA87-CBB01A414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618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C442E-166D-4A6F-97B6-E4456218F04C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4D27B-B80D-4CEB-9B56-DFE4263DE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941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8A2E-B31B-4F18-8E0B-99F35CE529A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Amol G. Shingane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8BA65A-CBBC-4AE7-8A8B-0AB27D583923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By Amol G. Shingane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EC4DF-07AA-44D5-F9A3-BEBC6D988933}"/>
              </a:ext>
            </a:extLst>
          </p:cNvPr>
          <p:cNvSpPr txBox="1"/>
          <p:nvPr/>
        </p:nvSpPr>
        <p:spPr>
          <a:xfrm>
            <a:off x="6274602" y="4514130"/>
            <a:ext cx="4916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By</a:t>
            </a:r>
          </a:p>
          <a:p>
            <a:pPr algn="r"/>
            <a:r>
              <a:rPr lang="en-IN" sz="2000" dirty="0"/>
              <a:t>Amol Gajendra Shingane</a:t>
            </a:r>
          </a:p>
          <a:p>
            <a:pPr algn="r"/>
            <a:r>
              <a:rPr lang="en-IN" sz="2000" dirty="0"/>
              <a:t>PRN no-220330920005</a:t>
            </a:r>
          </a:p>
          <a:p>
            <a:pPr algn="r"/>
            <a:r>
              <a:rPr lang="en-IN" sz="2000" dirty="0"/>
              <a:t>Netcom Jaipur</a:t>
            </a: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in cryptocurrency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65185-D456-0139-5AD2-E31E19EB3095}"/>
              </a:ext>
            </a:extLst>
          </p:cNvPr>
          <p:cNvSpPr txBox="1"/>
          <p:nvPr/>
        </p:nvSpPr>
        <p:spPr>
          <a:xfrm>
            <a:off x="965201" y="3001597"/>
            <a:ext cx="83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Cryptocurrency is a medium of exchange such as Indian rupee and US dollars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9DAA9-0E77-A6E9-775B-BB58FD166F06}"/>
              </a:ext>
            </a:extLst>
          </p:cNvPr>
          <p:cNvSpPr txBox="1"/>
          <p:nvPr/>
        </p:nvSpPr>
        <p:spPr>
          <a:xfrm>
            <a:off x="965201" y="3507750"/>
            <a:ext cx="729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just an application in the form of e-currency using block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546DA-7558-26DE-DBD5-674B69551DD0}"/>
              </a:ext>
            </a:extLst>
          </p:cNvPr>
          <p:cNvSpPr txBox="1"/>
          <p:nvPr/>
        </p:nvSpPr>
        <p:spPr>
          <a:xfrm>
            <a:off x="965201" y="4013903"/>
            <a:ext cx="896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Cryptocurrency is created and held electronically in forms such as virtual wallet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9013D-9A35-F5CD-E5F9-B910038FF4EC}"/>
              </a:ext>
            </a:extLst>
          </p:cNvPr>
          <p:cNvSpPr txBox="1"/>
          <p:nvPr/>
        </p:nvSpPr>
        <p:spPr>
          <a:xfrm>
            <a:off x="965201" y="4520056"/>
            <a:ext cx="896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 has all information related to cryptocurrency exchanges over a shared system</a:t>
            </a:r>
          </a:p>
        </p:txBody>
      </p:sp>
    </p:spTree>
    <p:extLst>
      <p:ext uri="{BB962C8B-B14F-4D97-AF65-F5344CB8AC3E}">
        <p14:creationId xmlns:p14="http://schemas.microsoft.com/office/powerpoint/2010/main" val="240835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65185-D456-0139-5AD2-E31E19EB3095}"/>
              </a:ext>
            </a:extLst>
          </p:cNvPr>
          <p:cNvSpPr txBox="1"/>
          <p:nvPr/>
        </p:nvSpPr>
        <p:spPr>
          <a:xfrm>
            <a:off x="965201" y="3001597"/>
            <a:ext cx="83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Bitcoins and Cryptocurrency are the widely used blockchain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9DAA9-0E77-A6E9-775B-BB58FD166F06}"/>
              </a:ext>
            </a:extLst>
          </p:cNvPr>
          <p:cNvSpPr txBox="1"/>
          <p:nvPr/>
        </p:nvSpPr>
        <p:spPr>
          <a:xfrm>
            <a:off x="965201" y="3507750"/>
            <a:ext cx="729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gaming video games </a:t>
            </a:r>
            <a:r>
              <a:rPr lang="en-US"/>
              <a:t>are developed, </a:t>
            </a:r>
            <a:r>
              <a:rPr lang="en-US" dirty="0"/>
              <a:t>example B2Expand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546DA-7558-26DE-DBD5-674B69551DD0}"/>
              </a:ext>
            </a:extLst>
          </p:cNvPr>
          <p:cNvSpPr txBox="1"/>
          <p:nvPr/>
        </p:nvSpPr>
        <p:spPr>
          <a:xfrm>
            <a:off x="965201" y="4520056"/>
            <a:ext cx="896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industry Network from farmers to groceries is complex and blockchain makes it easier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9013D-9A35-F5CD-E5F9-B910038FF4EC}"/>
              </a:ext>
            </a:extLst>
          </p:cNvPr>
          <p:cNvSpPr txBox="1"/>
          <p:nvPr/>
        </p:nvSpPr>
        <p:spPr>
          <a:xfrm>
            <a:off x="965201" y="5026209"/>
            <a:ext cx="896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estates also uses blockchain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2C239-F004-1133-6FA8-10C5FF77226E}"/>
              </a:ext>
            </a:extLst>
          </p:cNvPr>
          <p:cNvSpPr txBox="1"/>
          <p:nvPr/>
        </p:nvSpPr>
        <p:spPr>
          <a:xfrm>
            <a:off x="965201" y="4013903"/>
            <a:ext cx="91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Retail products can be purchased</a:t>
            </a:r>
          </a:p>
        </p:txBody>
      </p:sp>
    </p:spTree>
    <p:extLst>
      <p:ext uri="{BB962C8B-B14F-4D97-AF65-F5344CB8AC3E}">
        <p14:creationId xmlns:p14="http://schemas.microsoft.com/office/powerpoint/2010/main" val="265368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7E7B-3EA2-44DF-A8C2-19F91248CB20}"/>
              </a:ext>
            </a:extLst>
          </p:cNvPr>
          <p:cNvSpPr txBox="1"/>
          <p:nvPr/>
        </p:nvSpPr>
        <p:spPr>
          <a:xfrm>
            <a:off x="1506641" y="3121581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8F902-DBF0-4174-8539-E2D2A07698E4}"/>
              </a:ext>
            </a:extLst>
          </p:cNvPr>
          <p:cNvSpPr txBox="1"/>
          <p:nvPr/>
        </p:nvSpPr>
        <p:spPr>
          <a:xfrm>
            <a:off x="1506641" y="4130369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Decentralized, no need for intermediaries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CCB0D-8305-4383-96BB-10A4F0F076D1}"/>
              </a:ext>
            </a:extLst>
          </p:cNvPr>
          <p:cNvSpPr txBox="1"/>
          <p:nvPr/>
        </p:nvSpPr>
        <p:spPr>
          <a:xfrm>
            <a:off x="1506641" y="5009916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state across all participants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5BE62-422D-4FBF-90EE-02C79CAA2B5B}"/>
              </a:ext>
            </a:extLst>
          </p:cNvPr>
          <p:cNvSpPr txBox="1"/>
          <p:nvPr/>
        </p:nvSpPr>
        <p:spPr>
          <a:xfrm>
            <a:off x="5565524" y="3105834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 against malicious participants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7691-564B-48C5-8EA0-5B150F306AA8}"/>
              </a:ext>
            </a:extLst>
          </p:cNvPr>
          <p:cNvSpPr txBox="1"/>
          <p:nvPr/>
        </p:nvSpPr>
        <p:spPr>
          <a:xfrm>
            <a:off x="5565524" y="4130368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everyone</a:t>
            </a:r>
          </a:p>
        </p:txBody>
      </p:sp>
    </p:spTree>
    <p:extLst>
      <p:ext uri="{BB962C8B-B14F-4D97-AF65-F5344CB8AC3E}">
        <p14:creationId xmlns:p14="http://schemas.microsoft.com/office/powerpoint/2010/main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Greater Transparency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traceable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F081-D115-4A7F-8B33-69671192215C}"/>
              </a:ext>
            </a:extLst>
          </p:cNvPr>
          <p:cNvSpPr/>
          <p:nvPr/>
        </p:nvSpPr>
        <p:spPr>
          <a:xfrm>
            <a:off x="1543711" y="5183471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High efficiency and speed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557C0-117E-1793-3586-B334B6CDC2EF}"/>
              </a:ext>
            </a:extLst>
          </p:cNvPr>
          <p:cNvSpPr/>
          <p:nvPr/>
        </p:nvSpPr>
        <p:spPr>
          <a:xfrm>
            <a:off x="5865546" y="3131303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Zero percentage of fraud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76D6-8842-AE0D-82AA-4FA22EC1C1DB}"/>
              </a:ext>
            </a:extLst>
          </p:cNvPr>
          <p:cNvSpPr/>
          <p:nvPr/>
        </p:nvSpPr>
        <p:spPr>
          <a:xfrm>
            <a:off x="5860416" y="3804794"/>
            <a:ext cx="1108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laundering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F081-D115-4A7F-8B33-69671192215C}"/>
              </a:ext>
            </a:extLst>
          </p:cNvPr>
          <p:cNvSpPr/>
          <p:nvPr/>
        </p:nvSpPr>
        <p:spPr>
          <a:xfrm>
            <a:off x="1506641" y="5174457"/>
            <a:ext cx="232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63358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522660"/>
            <a:ext cx="10225530" cy="2823982"/>
          </a:xfrm>
        </p:spPr>
        <p:txBody>
          <a:bodyPr>
            <a:normAutofit/>
          </a:bodyPr>
          <a:lstStyle/>
          <a:p>
            <a:pPr algn="ctr"/>
            <a:r>
              <a:rPr lang="en-US" sz="6700" dirty="0">
                <a:solidFill>
                  <a:schemeClr val="tx1"/>
                </a:solidFill>
              </a:rPr>
              <a:t>Thank</a:t>
            </a:r>
            <a:br>
              <a:rPr lang="en-US" sz="6700" dirty="0">
                <a:solidFill>
                  <a:schemeClr val="tx1"/>
                </a:solidFill>
              </a:rPr>
            </a:br>
            <a:r>
              <a:rPr lang="en-US" sz="6700" dirty="0">
                <a:solidFill>
                  <a:schemeClr val="tx1"/>
                </a:solidFill>
              </a:rPr>
              <a:t>YOU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8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9229C-5639-CB0A-33E7-B7E3D5E00B81}"/>
              </a:ext>
            </a:extLst>
          </p:cNvPr>
          <p:cNvSpPr txBox="1"/>
          <p:nvPr/>
        </p:nvSpPr>
        <p:spPr>
          <a:xfrm>
            <a:off x="965201" y="3001597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9111D-F8C8-C2E9-1497-EC84F5275A27}"/>
              </a:ext>
            </a:extLst>
          </p:cNvPr>
          <p:cNvSpPr txBox="1"/>
          <p:nvPr/>
        </p:nvSpPr>
        <p:spPr>
          <a:xfrm>
            <a:off x="965201" y="3560708"/>
            <a:ext cx="347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Technology used in blockchain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152AE-C6EA-4C50-4BF1-D7743A25BACE}"/>
              </a:ext>
            </a:extLst>
          </p:cNvPr>
          <p:cNvSpPr txBox="1"/>
          <p:nvPr/>
        </p:nvSpPr>
        <p:spPr>
          <a:xfrm>
            <a:off x="965201" y="4119819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Purpose of blockchain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E9A24-8692-2620-C452-EDDDE9513E59}"/>
              </a:ext>
            </a:extLst>
          </p:cNvPr>
          <p:cNvSpPr txBox="1"/>
          <p:nvPr/>
        </p:nvSpPr>
        <p:spPr>
          <a:xfrm>
            <a:off x="965201" y="4678930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Blockchain in cryptocurrency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21163-8B02-D500-EA39-6F07AA95CBE1}"/>
              </a:ext>
            </a:extLst>
          </p:cNvPr>
          <p:cNvSpPr txBox="1"/>
          <p:nvPr/>
        </p:nvSpPr>
        <p:spPr>
          <a:xfrm>
            <a:off x="965201" y="5238041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Blockchain </a:t>
            </a:r>
            <a:r>
              <a:rPr lang="en-US" dirty="0"/>
              <a:t>examples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78909-CC0E-4DAE-FEDB-50E7ACC6F8AC}"/>
              </a:ext>
            </a:extLst>
          </p:cNvPr>
          <p:cNvSpPr txBox="1"/>
          <p:nvPr/>
        </p:nvSpPr>
        <p:spPr>
          <a:xfrm>
            <a:off x="905330" y="5797152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Satoshi Nakamoto invented Bitcoin using Blockchain in 2009.</a:t>
            </a:r>
          </a:p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9176D-ED8A-46CD-B91C-311A7C927FD2}"/>
              </a:ext>
            </a:extLst>
          </p:cNvPr>
          <p:cNvCxnSpPr/>
          <p:nvPr/>
        </p:nvCxnSpPr>
        <p:spPr>
          <a:xfrm>
            <a:off x="1111573" y="5024237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EFF1DE-B422-4FDD-863F-AFA8D9298A21}"/>
              </a:ext>
            </a:extLst>
          </p:cNvPr>
          <p:cNvSpPr txBox="1"/>
          <p:nvPr/>
        </p:nvSpPr>
        <p:spPr>
          <a:xfrm>
            <a:off x="1670562" y="4268097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23948-1983-4DAE-9616-56D56CD9264A}"/>
              </a:ext>
            </a:extLst>
          </p:cNvPr>
          <p:cNvCxnSpPr/>
          <p:nvPr/>
        </p:nvCxnSpPr>
        <p:spPr>
          <a:xfrm>
            <a:off x="4434757" y="5611611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18FDC8-1DD9-4795-9321-AA83CCCCD366}"/>
              </a:ext>
            </a:extLst>
          </p:cNvPr>
          <p:cNvSpPr txBox="1"/>
          <p:nvPr/>
        </p:nvSpPr>
        <p:spPr>
          <a:xfrm>
            <a:off x="4988924" y="4279484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E70DD-B680-4F3F-BB54-28C4C50F0A01}"/>
              </a:ext>
            </a:extLst>
          </p:cNvPr>
          <p:cNvSpPr txBox="1"/>
          <p:nvPr/>
        </p:nvSpPr>
        <p:spPr>
          <a:xfrm>
            <a:off x="4695930" y="5135185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Hash (Reference)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93B31-7E53-4563-9205-1D37A286B5F0}"/>
              </a:ext>
            </a:extLst>
          </p:cNvPr>
          <p:cNvCxnSpPr/>
          <p:nvPr/>
        </p:nvCxnSpPr>
        <p:spPr>
          <a:xfrm>
            <a:off x="7753140" y="5031716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25040-83F0-4360-9211-D8AB4F947235}"/>
              </a:ext>
            </a:extLst>
          </p:cNvPr>
          <p:cNvSpPr txBox="1"/>
          <p:nvPr/>
        </p:nvSpPr>
        <p:spPr>
          <a:xfrm>
            <a:off x="8317868" y="4307390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B211F5-64EE-52CE-B918-CDBAD67F3C6F}"/>
              </a:ext>
            </a:extLst>
          </p:cNvPr>
          <p:cNvSpPr txBox="1"/>
          <p:nvPr/>
        </p:nvSpPr>
        <p:spPr>
          <a:xfrm>
            <a:off x="8002942" y="5369397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Hash (Reference)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E32B9B-5D97-7B71-5C63-71401821EAA3}"/>
              </a:ext>
            </a:extLst>
          </p:cNvPr>
          <p:cNvSpPr txBox="1"/>
          <p:nvPr/>
        </p:nvSpPr>
        <p:spPr>
          <a:xfrm>
            <a:off x="1361379" y="5158447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Hash (Reference)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7B6F5-A473-186B-F1E2-1BDE8D7192B8}"/>
              </a:ext>
            </a:extLst>
          </p:cNvPr>
          <p:cNvCxnSpPr/>
          <p:nvPr/>
        </p:nvCxnSpPr>
        <p:spPr>
          <a:xfrm>
            <a:off x="4434757" y="5024237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DAB4C7-EA8E-189F-6D90-A429A7AAB276}"/>
              </a:ext>
            </a:extLst>
          </p:cNvPr>
          <p:cNvCxnSpPr/>
          <p:nvPr/>
        </p:nvCxnSpPr>
        <p:spPr>
          <a:xfrm>
            <a:off x="1111573" y="5611611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83093F-BCF1-D4C5-A03A-FEA63F777F75}"/>
              </a:ext>
            </a:extLst>
          </p:cNvPr>
          <p:cNvSpPr txBox="1"/>
          <p:nvPr/>
        </p:nvSpPr>
        <p:spPr>
          <a:xfrm>
            <a:off x="4815146" y="5776244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Previous Hash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CD0F95-8782-9F32-66A0-841D9290442C}"/>
              </a:ext>
            </a:extLst>
          </p:cNvPr>
          <p:cNvSpPr txBox="1"/>
          <p:nvPr/>
        </p:nvSpPr>
        <p:spPr>
          <a:xfrm>
            <a:off x="1491948" y="5771774"/>
            <a:ext cx="144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Previous Hash</a:t>
            </a:r>
          </a:p>
        </p:txBody>
      </p:sp>
    </p:spTree>
    <p:extLst>
      <p:ext uri="{BB962C8B-B14F-4D97-AF65-F5344CB8AC3E}">
        <p14:creationId xmlns:p14="http://schemas.microsoft.com/office/powerpoint/2010/main" val="131902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      ≠       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24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application of blockchain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5440350" y="2780677"/>
            <a:ext cx="332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underlying data structure, which can be used for many things, including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Technology used in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3001597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Cryptographic Keys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9D1E-D2A7-2136-FAAE-8FFA1099B6EC}"/>
              </a:ext>
            </a:extLst>
          </p:cNvPr>
          <p:cNvSpPr txBox="1"/>
          <p:nvPr/>
        </p:nvSpPr>
        <p:spPr>
          <a:xfrm>
            <a:off x="965200" y="3583137"/>
            <a:ext cx="32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Ledger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3636-53A0-69AD-12F6-968D103FC5AD}"/>
              </a:ext>
            </a:extLst>
          </p:cNvPr>
          <p:cNvSpPr txBox="1"/>
          <p:nvPr/>
        </p:nvSpPr>
        <p:spPr>
          <a:xfrm>
            <a:off x="965200" y="4164677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033940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Purpose of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2935101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secure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19D1E-D2A7-2136-FAAE-8FFA1099B6EC}"/>
              </a:ext>
            </a:extLst>
          </p:cNvPr>
          <p:cNvSpPr txBox="1"/>
          <p:nvPr/>
        </p:nvSpPr>
        <p:spPr>
          <a:xfrm>
            <a:off x="965201" y="4166705"/>
            <a:ext cx="33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third party interference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D3636-53A0-69AD-12F6-968D103FC5AD}"/>
              </a:ext>
            </a:extLst>
          </p:cNvPr>
          <p:cNvSpPr txBox="1"/>
          <p:nvPr/>
        </p:nvSpPr>
        <p:spPr>
          <a:xfrm>
            <a:off x="965201" y="3553567"/>
            <a:ext cx="38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transparent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E989E-AE3F-D6FB-E912-8D89BDFED066}"/>
              </a:ext>
            </a:extLst>
          </p:cNvPr>
          <p:cNvSpPr txBox="1"/>
          <p:nvPr/>
        </p:nvSpPr>
        <p:spPr>
          <a:xfrm>
            <a:off x="965201" y="4778529"/>
            <a:ext cx="334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centralized administrators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25BDB-334B-0D97-D30F-059614ACE3D8}"/>
              </a:ext>
            </a:extLst>
          </p:cNvPr>
          <p:cNvSpPr txBox="1"/>
          <p:nvPr/>
        </p:nvSpPr>
        <p:spPr>
          <a:xfrm>
            <a:off x="965201" y="5390353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190786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middleman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val="384259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in cryptocurrency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7C91B-9039-33C9-9888-AAC3C898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2900302"/>
            <a:ext cx="5887883" cy="3258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C1A6B-7BF5-F544-7C0E-B8E5B1265B57}"/>
              </a:ext>
            </a:extLst>
          </p:cNvPr>
          <p:cNvSpPr txBox="1"/>
          <p:nvPr/>
        </p:nvSpPr>
        <p:spPr>
          <a:xfrm>
            <a:off x="845574" y="6311873"/>
            <a:ext cx="33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©</a:t>
            </a:r>
            <a:r>
              <a:rPr lang="en-IN" dirty="0"/>
              <a:t>Image Source: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86159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299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Roboto</vt:lpstr>
      <vt:lpstr>Wingdings 2</vt:lpstr>
      <vt:lpstr>DividendVTI</vt:lpstr>
      <vt:lpstr>Blockchain Technology</vt:lpstr>
      <vt:lpstr>Agenda</vt:lpstr>
      <vt:lpstr>What is A Blockchain?</vt:lpstr>
      <vt:lpstr>Bitcoin       ≠        blockchain</vt:lpstr>
      <vt:lpstr>Technology used in blockchain</vt:lpstr>
      <vt:lpstr>Purpose of blockchain</vt:lpstr>
      <vt:lpstr>middleman</vt:lpstr>
      <vt:lpstr>Cutting the middleman</vt:lpstr>
      <vt:lpstr>Blockchain in cryptocurrency</vt:lpstr>
      <vt:lpstr>Blockchain in cryptocurrency</vt:lpstr>
      <vt:lpstr>Blockchain examples</vt:lpstr>
      <vt:lpstr>Key Features</vt:lpstr>
      <vt:lpstr>Advantages</vt:lpstr>
      <vt:lpstr>Disadvantages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Amol Shingane</cp:lastModifiedBy>
  <cp:revision>10</cp:revision>
  <dcterms:created xsi:type="dcterms:W3CDTF">2019-08-08T08:28:13Z</dcterms:created>
  <dcterms:modified xsi:type="dcterms:W3CDTF">2022-06-11T00:31:51Z</dcterms:modified>
</cp:coreProperties>
</file>