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5" r:id="rId2"/>
    <p:sldId id="259" r:id="rId3"/>
    <p:sldId id="271" r:id="rId4"/>
    <p:sldId id="262" r:id="rId5"/>
    <p:sldId id="269" r:id="rId6"/>
    <p:sldId id="270" r:id="rId7"/>
    <p:sldId id="260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2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8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06A3B6-E631-4A52-9187-CD8BC782CA96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51F752-BA50-47B9-B4C7-C4F38108B9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66F401-871C-F944-EA7D-94CF6CDE0A93}"/>
              </a:ext>
            </a:extLst>
          </p:cNvPr>
          <p:cNvSpPr/>
          <p:nvPr userDrawn="1"/>
        </p:nvSpPr>
        <p:spPr>
          <a:xfrm>
            <a:off x="4143103" y="3080362"/>
            <a:ext cx="3905794" cy="1841863"/>
          </a:xfrm>
          <a:prstGeom prst="rect">
            <a:avLst/>
          </a:prstGeom>
          <a:blipFill dpi="0" rotWithShape="1">
            <a:blip r:embed="rId19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0046-714D-05B1-C367-7CAF0D19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9" y="742122"/>
            <a:ext cx="10111546" cy="4333461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 Optimizer </a:t>
            </a:r>
            <a: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5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 / API </a:t>
            </a:r>
            <a:r>
              <a:rPr lang="en-IN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AAD9B8-BF49-F10D-072C-83FEC14F3F80}"/>
              </a:ext>
            </a:extLst>
          </p:cNvPr>
          <p:cNvSpPr/>
          <p:nvPr/>
        </p:nvSpPr>
        <p:spPr>
          <a:xfrm>
            <a:off x="9183894" y="5188227"/>
            <a:ext cx="2226365" cy="10402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Created By: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Amol Erande - EXT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4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53BB-3741-6EF4-1590-47ED1918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66191"/>
            <a:ext cx="10018713" cy="3617844"/>
          </a:xfrm>
        </p:spPr>
        <p:txBody>
          <a:bodyPr>
            <a:normAutofit/>
          </a:bodyPr>
          <a:lstStyle/>
          <a:p>
            <a:r>
              <a:rPr lang="en-IN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IN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6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4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67AA-BB88-3ABD-9DC1-96022A24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75313"/>
          </a:xfrm>
        </p:spPr>
        <p:txBody>
          <a:bodyPr>
            <a:normAutofit/>
          </a:bodyPr>
          <a:lstStyle/>
          <a:p>
            <a:r>
              <a:rPr lang="en-IN" sz="6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6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1B0EB-651B-A6E0-ABB4-5335A008D54E}"/>
              </a:ext>
            </a:extLst>
          </p:cNvPr>
          <p:cNvSpPr/>
          <p:nvPr/>
        </p:nvSpPr>
        <p:spPr>
          <a:xfrm>
            <a:off x="9289774" y="4187686"/>
            <a:ext cx="2213250" cy="1073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Created By: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Amol Erande - EXT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3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082B-61B5-E530-6016-BFE88B2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BD5EC-6019-FD23-4A0E-E49FDC5C3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655" y="4798876"/>
            <a:ext cx="5242872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98180-A8E0-BC68-AF27-86E9240D8ADF}"/>
              </a:ext>
            </a:extLst>
          </p:cNvPr>
          <p:cNvSpPr txBox="1"/>
          <p:nvPr/>
        </p:nvSpPr>
        <p:spPr>
          <a:xfrm>
            <a:off x="2438399" y="2970852"/>
            <a:ext cx="82958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172B4D"/>
                </a:solidFill>
                <a:effectLst/>
                <a:latin typeface="-apple-system"/>
              </a:rPr>
              <a:t>Electronic Data Interchange (EDI) is the computer-to-computer exchange of business documents in a standard electronic format between business partners.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829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38FB-C7C8-8C08-184F-CAFB5CF9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 Inbound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AF32-E34D-7390-EE38-E597F387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1323"/>
            <a:ext cx="10018713" cy="4108174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Inbound Messages – RO receive messages from Customers/Vendors.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type of EDI transaction set being received, in this case, the Motor Carrier Load Tender.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Initiating Customer Orders: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      We use EDI 204 to start the process of creating customer orders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Running a Database Script: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Retail Order Specifics: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We create equipment numbers: These are unique identifiers for the items being ordered.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Success Message Confirmation: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 </a:t>
            </a:r>
            <a:endParaRPr lang="en-US" sz="1800" dirty="0">
              <a:solidFill>
                <a:srgbClr val="000000"/>
              </a:solidFill>
              <a:latin typeface="system-ui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ystem-ui"/>
              </a:rPr>
              <a:t>Verifying Customer Order Creation: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stem-ui"/>
              </a:rPr>
              <a:t>   </a:t>
            </a:r>
            <a:br>
              <a:rPr lang="en-US" sz="1800" dirty="0">
                <a:solidFill>
                  <a:srgbClr val="000000"/>
                </a:solidFill>
                <a:latin typeface="system-ui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21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DAFE-A37A-2A43-1B55-0D284367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on UI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9BE4-E01C-C1E3-7193-F77329B9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lnSpcReduction="10000"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--Verify EDI Inbound Message processing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204I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Field:-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No –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EDI@Test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No.-STTU747271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partner ID- 331156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code- C020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– Order (New)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3FAEA-743B-A6A4-1004-6E16658D0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2" y="1519312"/>
            <a:ext cx="6579331" cy="41499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3253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79A7-6627-7138-3D1C-B65B7670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The CO using API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9965-3492-6E4B-815B-4536012F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 lnSpcReduction="10000"/>
          </a:bodyPr>
          <a:lstStyle/>
          <a:p>
            <a:r>
              <a:rPr lang="en-IN" sz="1600" dirty="0"/>
              <a:t>Tesla Customer          </a:t>
            </a:r>
          </a:p>
          <a:p>
            <a:r>
              <a:rPr lang="en-IN" sz="1600" dirty="0"/>
              <a:t>Other Customer</a:t>
            </a:r>
          </a:p>
          <a:p>
            <a:r>
              <a:rPr lang="en-US" sz="1600" dirty="0"/>
              <a:t>This enhances operational efficiency by reducing manual input and streamlining the order fulfillment process.</a:t>
            </a:r>
          </a:p>
          <a:p>
            <a:r>
              <a:rPr lang="en-US" sz="1600" dirty="0"/>
              <a:t> API integration enables real-time updates, providing accurate and timely information on order status, inventory levels, and shipment details.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21EFC-3BE0-F9AD-B0E5-C5C875B8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207" y="1833715"/>
            <a:ext cx="6874752" cy="37719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2462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95E3-711F-9545-6988-217B83CA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64" y="2236304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dirty="0"/>
              <a:t>Additional Information: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4446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5447-98C9-FDB3-DFD4-6C394999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950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9A93-006A-18FE-5FAF-D23FB47D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3600"/>
            <a:ext cx="10018713" cy="3657601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 EDI Engine is a batch processing framework that is used for EDI message processing, RFQ to Quote interfacing, Invoice processing etc. This has been used as a common engine for all the legacy batch processing needs in RO. Some of the processes where this engine is currently used are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Inbound and Outbound EDI message processing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RFQ to quote interfacing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Invoice processing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Exceptions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Accessorial Calculations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0C71-C6ED-58B4-5E8D-5E7021F5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2.Description On RO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A2F-C127-83A3-204B-D6B7052E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849217"/>
            <a:ext cx="10018713" cy="294198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 Inbound – Motor Carrier Load Tender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 Inbound – Motor Carrier Freight Details And Invoice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214 Inbound – Transportation Carrier Shipment Status Message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 Inbound – Trailer Usage Report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315 Inbound – Status Details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322 Inbound – Terminal operations and Intermodal Ramp Activity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 inbound – Customs Status Information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410 inbound – Rail Carrier Freight Details And Invoice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24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3CCF-611F-2BC4-C401-3E2881DF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3.GE Appliances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EDB4-C99F-34AE-4620-2235709F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 LT: This comes and creates a CO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 BL: This updates the CO with the equipment#.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 MT: This takes CO to an empty status.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8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1136</TotalTime>
  <Words>395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Corbel</vt:lpstr>
      <vt:lpstr>system-ui</vt:lpstr>
      <vt:lpstr>Times New Roman</vt:lpstr>
      <vt:lpstr>Parallax</vt:lpstr>
      <vt:lpstr>Rail Optimizer : EDI / API Process</vt:lpstr>
      <vt:lpstr>Introduction</vt:lpstr>
      <vt:lpstr>204 Inbound</vt:lpstr>
      <vt:lpstr>Demo on UI</vt:lpstr>
      <vt:lpstr>Create The CO using API</vt:lpstr>
      <vt:lpstr>Additional Information:</vt:lpstr>
      <vt:lpstr>1.Components</vt:lpstr>
      <vt:lpstr>2.Description On RO</vt:lpstr>
      <vt:lpstr>3.GE Appliances</vt:lpstr>
      <vt:lpstr>Any Questions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Erande-EXT</dc:creator>
  <cp:lastModifiedBy>Amol Erande-EXT</cp:lastModifiedBy>
  <cp:revision>28</cp:revision>
  <dcterms:created xsi:type="dcterms:W3CDTF">2023-12-17T03:41:03Z</dcterms:created>
  <dcterms:modified xsi:type="dcterms:W3CDTF">2023-12-19T06:44:30Z</dcterms:modified>
</cp:coreProperties>
</file>