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3" r:id="rId2"/>
    <p:sldId id="281" r:id="rId3"/>
    <p:sldId id="261" r:id="rId4"/>
    <p:sldId id="256" r:id="rId5"/>
    <p:sldId id="257" r:id="rId6"/>
    <p:sldId id="258" r:id="rId7"/>
    <p:sldId id="259" r:id="rId8"/>
    <p:sldId id="260" r:id="rId9"/>
    <p:sldId id="263" r:id="rId10"/>
    <p:sldId id="264" r:id="rId11"/>
    <p:sldId id="265" r:id="rId12"/>
    <p:sldId id="266" r:id="rId13"/>
    <p:sldId id="267" r:id="rId14"/>
    <p:sldId id="268" r:id="rId15"/>
    <p:sldId id="269" r:id="rId16"/>
    <p:sldId id="270" r:id="rId17"/>
    <p:sldId id="271" r:id="rId18"/>
    <p:sldId id="273" r:id="rId19"/>
    <p:sldId id="274" r:id="rId20"/>
    <p:sldId id="280" r:id="rId21"/>
    <p:sldId id="275" r:id="rId22"/>
    <p:sldId id="276" r:id="rId23"/>
    <p:sldId id="277" r:id="rId24"/>
    <p:sldId id="279" r:id="rId25"/>
    <p:sldId id="282" r:id="rId26"/>
    <p:sldId id="283" r:id="rId27"/>
    <p:sldId id="284" r:id="rId28"/>
    <p:sldId id="285" r:id="rId29"/>
    <p:sldId id="287" r:id="rId30"/>
    <p:sldId id="288" r:id="rId31"/>
    <p:sldId id="289" r:id="rId32"/>
    <p:sldId id="290" r:id="rId33"/>
    <p:sldId id="291" r:id="rId34"/>
    <p:sldId id="29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ol Erande-EXT" userId="3b26077e-0c7d-4ee0-a811-0fc78f00ad61" providerId="ADAL" clId="{1BD78188-ADD8-49BA-A829-F32BB952D5CE}"/>
    <pc:docChg chg="modSld">
      <pc:chgData name="Amol Erande-EXT" userId="3b26077e-0c7d-4ee0-a811-0fc78f00ad61" providerId="ADAL" clId="{1BD78188-ADD8-49BA-A829-F32BB952D5CE}" dt="2023-03-27T07:11:11.735" v="28" actId="20577"/>
      <pc:docMkLst>
        <pc:docMk/>
      </pc:docMkLst>
      <pc:sldChg chg="modSp mod">
        <pc:chgData name="Amol Erande-EXT" userId="3b26077e-0c7d-4ee0-a811-0fc78f00ad61" providerId="ADAL" clId="{1BD78188-ADD8-49BA-A829-F32BB952D5CE}" dt="2023-03-27T07:11:11.735" v="28" actId="20577"/>
        <pc:sldMkLst>
          <pc:docMk/>
          <pc:sldMk cId="985214768" sldId="261"/>
        </pc:sldMkLst>
        <pc:spChg chg="mod">
          <ac:chgData name="Amol Erande-EXT" userId="3b26077e-0c7d-4ee0-a811-0fc78f00ad61" providerId="ADAL" clId="{1BD78188-ADD8-49BA-A829-F32BB952D5CE}" dt="2023-03-27T07:11:11.735" v="28" actId="20577"/>
          <ac:spMkLst>
            <pc:docMk/>
            <pc:sldMk cId="985214768" sldId="261"/>
            <ac:spMk id="5" creationId="{31918801-421B-CE0F-1FFF-D3857DA17264}"/>
          </ac:spMkLst>
        </pc:spChg>
      </pc:sldChg>
    </pc:docChg>
  </pc:docChgLst>
  <pc:docChgLst>
    <pc:chgData name="Amol Erande-EXT" userId="3b26077e-0c7d-4ee0-a811-0fc78f00ad61" providerId="ADAL" clId="{DBB1F701-E069-49C3-9B25-01E1ECF5AA7B}"/>
    <pc:docChg chg="undo custSel addSld delSld modSld sldOrd modMainMaster">
      <pc:chgData name="Amol Erande-EXT" userId="3b26077e-0c7d-4ee0-a811-0fc78f00ad61" providerId="ADAL" clId="{DBB1F701-E069-49C3-9B25-01E1ECF5AA7B}" dt="2023-03-23T06:28:28.643" v="1239" actId="1076"/>
      <pc:docMkLst>
        <pc:docMk/>
      </pc:docMkLst>
      <pc:sldChg chg="delSp modSp mod">
        <pc:chgData name="Amol Erande-EXT" userId="3b26077e-0c7d-4ee0-a811-0fc78f00ad61" providerId="ADAL" clId="{DBB1F701-E069-49C3-9B25-01E1ECF5AA7B}" dt="2023-03-22T07:45:33.818" v="376" actId="478"/>
        <pc:sldMkLst>
          <pc:docMk/>
          <pc:sldMk cId="2346649152" sldId="256"/>
        </pc:sldMkLst>
        <pc:spChg chg="mod">
          <ac:chgData name="Amol Erande-EXT" userId="3b26077e-0c7d-4ee0-a811-0fc78f00ad61" providerId="ADAL" clId="{DBB1F701-E069-49C3-9B25-01E1ECF5AA7B}" dt="2023-03-22T06:18:47.381" v="159" actId="1076"/>
          <ac:spMkLst>
            <pc:docMk/>
            <pc:sldMk cId="2346649152" sldId="256"/>
            <ac:spMk id="2" creationId="{855E129D-DDF9-3A78-F2C4-CDB9953A44CE}"/>
          </ac:spMkLst>
        </pc:spChg>
        <pc:spChg chg="del mod">
          <ac:chgData name="Amol Erande-EXT" userId="3b26077e-0c7d-4ee0-a811-0fc78f00ad61" providerId="ADAL" clId="{DBB1F701-E069-49C3-9B25-01E1ECF5AA7B}" dt="2023-03-22T07:45:33.818" v="376" actId="478"/>
          <ac:spMkLst>
            <pc:docMk/>
            <pc:sldMk cId="2346649152" sldId="256"/>
            <ac:spMk id="3" creationId="{E5D40A91-C4BD-8801-A870-CAB58DFD1D99}"/>
          </ac:spMkLst>
        </pc:spChg>
      </pc:sldChg>
      <pc:sldChg chg="addSp modSp mod modClrScheme chgLayout">
        <pc:chgData name="Amol Erande-EXT" userId="3b26077e-0c7d-4ee0-a811-0fc78f00ad61" providerId="ADAL" clId="{DBB1F701-E069-49C3-9B25-01E1ECF5AA7B}" dt="2023-03-23T06:25:20.553" v="1228" actId="1076"/>
        <pc:sldMkLst>
          <pc:docMk/>
          <pc:sldMk cId="228551559" sldId="257"/>
        </pc:sldMkLst>
        <pc:spChg chg="add mod ord">
          <ac:chgData name="Amol Erande-EXT" userId="3b26077e-0c7d-4ee0-a811-0fc78f00ad61" providerId="ADAL" clId="{DBB1F701-E069-49C3-9B25-01E1ECF5AA7B}" dt="2023-03-23T06:25:20.553" v="1228" actId="1076"/>
          <ac:spMkLst>
            <pc:docMk/>
            <pc:sldMk cId="228551559" sldId="257"/>
            <ac:spMk id="2" creationId="{1A47BF8C-DB9E-CC98-26EF-6AC0765E9C4D}"/>
          </ac:spMkLst>
        </pc:spChg>
        <pc:spChg chg="mod">
          <ac:chgData name="Amol Erande-EXT" userId="3b26077e-0c7d-4ee0-a811-0fc78f00ad61" providerId="ADAL" clId="{DBB1F701-E069-49C3-9B25-01E1ECF5AA7B}" dt="2023-03-23T04:38:40.128" v="1008" actId="12"/>
          <ac:spMkLst>
            <pc:docMk/>
            <pc:sldMk cId="228551559" sldId="257"/>
            <ac:spMk id="3" creationId="{746DA74F-96B3-86B9-A0C7-BDBDA2990A22}"/>
          </ac:spMkLst>
        </pc:spChg>
      </pc:sldChg>
      <pc:sldChg chg="addSp modSp mod modClrScheme chgLayout">
        <pc:chgData name="Amol Erande-EXT" userId="3b26077e-0c7d-4ee0-a811-0fc78f00ad61" providerId="ADAL" clId="{DBB1F701-E069-49C3-9B25-01E1ECF5AA7B}" dt="2023-03-23T05:17:29.478" v="1035" actId="1076"/>
        <pc:sldMkLst>
          <pc:docMk/>
          <pc:sldMk cId="114032879" sldId="258"/>
        </pc:sldMkLst>
        <pc:spChg chg="add mod ord">
          <ac:chgData name="Amol Erande-EXT" userId="3b26077e-0c7d-4ee0-a811-0fc78f00ad61" providerId="ADAL" clId="{DBB1F701-E069-49C3-9B25-01E1ECF5AA7B}" dt="2023-03-22T08:17:37.145" v="619" actId="20577"/>
          <ac:spMkLst>
            <pc:docMk/>
            <pc:sldMk cId="114032879" sldId="258"/>
            <ac:spMk id="2" creationId="{A3FB6AC8-28E0-C6F3-9E59-4D5F968CD3F8}"/>
          </ac:spMkLst>
        </pc:spChg>
        <pc:spChg chg="mod">
          <ac:chgData name="Amol Erande-EXT" userId="3b26077e-0c7d-4ee0-a811-0fc78f00ad61" providerId="ADAL" clId="{DBB1F701-E069-49C3-9B25-01E1ECF5AA7B}" dt="2023-03-23T05:17:29.478" v="1035" actId="1076"/>
          <ac:spMkLst>
            <pc:docMk/>
            <pc:sldMk cId="114032879" sldId="258"/>
            <ac:spMk id="3" creationId="{671F2E60-D453-6483-E7EE-D07D1C54A95A}"/>
          </ac:spMkLst>
        </pc:spChg>
      </pc:sldChg>
      <pc:sldChg chg="addSp modSp mod modClrScheme chgLayout">
        <pc:chgData name="Amol Erande-EXT" userId="3b26077e-0c7d-4ee0-a811-0fc78f00ad61" providerId="ADAL" clId="{DBB1F701-E069-49C3-9B25-01E1ECF5AA7B}" dt="2023-03-23T05:13:23.296" v="1033" actId="1076"/>
        <pc:sldMkLst>
          <pc:docMk/>
          <pc:sldMk cId="307694659" sldId="259"/>
        </pc:sldMkLst>
        <pc:spChg chg="add mod ord">
          <ac:chgData name="Amol Erande-EXT" userId="3b26077e-0c7d-4ee0-a811-0fc78f00ad61" providerId="ADAL" clId="{DBB1F701-E069-49C3-9B25-01E1ECF5AA7B}" dt="2023-03-22T08:18:58.976" v="628"/>
          <ac:spMkLst>
            <pc:docMk/>
            <pc:sldMk cId="307694659" sldId="259"/>
            <ac:spMk id="2" creationId="{A5EF98E7-6878-41C2-E47A-54594BFA1272}"/>
          </ac:spMkLst>
        </pc:spChg>
        <pc:spChg chg="mod">
          <ac:chgData name="Amol Erande-EXT" userId="3b26077e-0c7d-4ee0-a811-0fc78f00ad61" providerId="ADAL" clId="{DBB1F701-E069-49C3-9B25-01E1ECF5AA7B}" dt="2023-03-23T05:13:23.296" v="1033" actId="1076"/>
          <ac:spMkLst>
            <pc:docMk/>
            <pc:sldMk cId="307694659" sldId="259"/>
            <ac:spMk id="3" creationId="{3F6E976D-7D8C-50E6-E4C0-37DEA8AE76E8}"/>
          </ac:spMkLst>
        </pc:spChg>
      </pc:sldChg>
      <pc:sldChg chg="addSp modSp mod modClrScheme chgLayout">
        <pc:chgData name="Amol Erande-EXT" userId="3b26077e-0c7d-4ee0-a811-0fc78f00ad61" providerId="ADAL" clId="{DBB1F701-E069-49C3-9B25-01E1ECF5AA7B}" dt="2023-03-23T05:56:49.181" v="1133" actId="1076"/>
        <pc:sldMkLst>
          <pc:docMk/>
          <pc:sldMk cId="1951315964" sldId="260"/>
        </pc:sldMkLst>
        <pc:spChg chg="add mod ord">
          <ac:chgData name="Amol Erande-EXT" userId="3b26077e-0c7d-4ee0-a811-0fc78f00ad61" providerId="ADAL" clId="{DBB1F701-E069-49C3-9B25-01E1ECF5AA7B}" dt="2023-03-23T05:56:49.181" v="1133" actId="1076"/>
          <ac:spMkLst>
            <pc:docMk/>
            <pc:sldMk cId="1951315964" sldId="260"/>
            <ac:spMk id="2" creationId="{ACBE5943-F8C2-749C-51DA-ACED2FF0D55C}"/>
          </ac:spMkLst>
        </pc:spChg>
        <pc:spChg chg="mod">
          <ac:chgData name="Amol Erande-EXT" userId="3b26077e-0c7d-4ee0-a811-0fc78f00ad61" providerId="ADAL" clId="{DBB1F701-E069-49C3-9B25-01E1ECF5AA7B}" dt="2023-03-23T05:56:38.819" v="1132" actId="1076"/>
          <ac:spMkLst>
            <pc:docMk/>
            <pc:sldMk cId="1951315964" sldId="260"/>
            <ac:spMk id="3" creationId="{62300331-BEF0-B659-D1E8-081A64B4C9AF}"/>
          </ac:spMkLst>
        </pc:spChg>
      </pc:sldChg>
      <pc:sldChg chg="addSp delSp modSp mod ord">
        <pc:chgData name="Amol Erande-EXT" userId="3b26077e-0c7d-4ee0-a811-0fc78f00ad61" providerId="ADAL" clId="{DBB1F701-E069-49C3-9B25-01E1ECF5AA7B}" dt="2023-03-23T05:55:47.913" v="1131" actId="1036"/>
        <pc:sldMkLst>
          <pc:docMk/>
          <pc:sldMk cId="985214768" sldId="261"/>
        </pc:sldMkLst>
        <pc:spChg chg="add del mod">
          <ac:chgData name="Amol Erande-EXT" userId="3b26077e-0c7d-4ee0-a811-0fc78f00ad61" providerId="ADAL" clId="{DBB1F701-E069-49C3-9B25-01E1ECF5AA7B}" dt="2023-03-22T06:26:19.510" v="190" actId="22"/>
          <ac:spMkLst>
            <pc:docMk/>
            <pc:sldMk cId="985214768" sldId="261"/>
            <ac:spMk id="3" creationId="{002BB93B-3503-AA2A-2B23-ED2772CA8571}"/>
          </ac:spMkLst>
        </pc:spChg>
        <pc:spChg chg="add mod">
          <ac:chgData name="Amol Erande-EXT" userId="3b26077e-0c7d-4ee0-a811-0fc78f00ad61" providerId="ADAL" clId="{DBB1F701-E069-49C3-9B25-01E1ECF5AA7B}" dt="2023-03-23T05:55:47.913" v="1131" actId="1036"/>
          <ac:spMkLst>
            <pc:docMk/>
            <pc:sldMk cId="985214768" sldId="261"/>
            <ac:spMk id="5" creationId="{31918801-421B-CE0F-1FFF-D3857DA17264}"/>
          </ac:spMkLst>
        </pc:spChg>
        <pc:spChg chg="add mod">
          <ac:chgData name="Amol Erande-EXT" userId="3b26077e-0c7d-4ee0-a811-0fc78f00ad61" providerId="ADAL" clId="{DBB1F701-E069-49C3-9B25-01E1ECF5AA7B}" dt="2023-03-23T05:55:47.913" v="1131" actId="1036"/>
          <ac:spMkLst>
            <pc:docMk/>
            <pc:sldMk cId="985214768" sldId="261"/>
            <ac:spMk id="7" creationId="{3E6623CD-0331-EFC3-05AD-620855A8D76F}"/>
          </ac:spMkLst>
        </pc:spChg>
      </pc:sldChg>
      <pc:sldChg chg="addSp modSp del mod">
        <pc:chgData name="Amol Erande-EXT" userId="3b26077e-0c7d-4ee0-a811-0fc78f00ad61" providerId="ADAL" clId="{DBB1F701-E069-49C3-9B25-01E1ECF5AA7B}" dt="2023-03-23T06:20:28.032" v="1160" actId="47"/>
        <pc:sldMkLst>
          <pc:docMk/>
          <pc:sldMk cId="3419782798" sldId="262"/>
        </pc:sldMkLst>
        <pc:spChg chg="add mod">
          <ac:chgData name="Amol Erande-EXT" userId="3b26077e-0c7d-4ee0-a811-0fc78f00ad61" providerId="ADAL" clId="{DBB1F701-E069-49C3-9B25-01E1ECF5AA7B}" dt="2023-03-22T16:20:53.390" v="690" actId="1076"/>
          <ac:spMkLst>
            <pc:docMk/>
            <pc:sldMk cId="3419782798" sldId="262"/>
            <ac:spMk id="3" creationId="{3F82CC8B-BAA9-61A7-592B-F7DABDA1CB26}"/>
          </ac:spMkLst>
        </pc:spChg>
      </pc:sldChg>
      <pc:sldChg chg="addSp modSp mod modClrScheme chgLayout">
        <pc:chgData name="Amol Erande-EXT" userId="3b26077e-0c7d-4ee0-a811-0fc78f00ad61" providerId="ADAL" clId="{DBB1F701-E069-49C3-9B25-01E1ECF5AA7B}" dt="2023-03-23T06:20:19.159" v="1159" actId="1076"/>
        <pc:sldMkLst>
          <pc:docMk/>
          <pc:sldMk cId="887146028" sldId="263"/>
        </pc:sldMkLst>
        <pc:spChg chg="add mod ord">
          <ac:chgData name="Amol Erande-EXT" userId="3b26077e-0c7d-4ee0-a811-0fc78f00ad61" providerId="ADAL" clId="{DBB1F701-E069-49C3-9B25-01E1ECF5AA7B}" dt="2023-03-23T06:20:19.159" v="1159" actId="1076"/>
          <ac:spMkLst>
            <pc:docMk/>
            <pc:sldMk cId="887146028" sldId="263"/>
            <ac:spMk id="2" creationId="{F2E27645-A8B3-6907-4160-B373960C2CDA}"/>
          </ac:spMkLst>
        </pc:spChg>
        <pc:spChg chg="add mod">
          <ac:chgData name="Amol Erande-EXT" userId="3b26077e-0c7d-4ee0-a811-0fc78f00ad61" providerId="ADAL" clId="{DBB1F701-E069-49C3-9B25-01E1ECF5AA7B}" dt="2023-03-22T07:52:10.328" v="430" actId="1076"/>
          <ac:spMkLst>
            <pc:docMk/>
            <pc:sldMk cId="887146028" sldId="263"/>
            <ac:spMk id="3" creationId="{5251DCEF-9DCB-88D3-AC39-00DAFDDB67D1}"/>
          </ac:spMkLst>
        </pc:spChg>
      </pc:sldChg>
      <pc:sldChg chg="addSp delSp modSp mod modClrScheme chgLayout">
        <pc:chgData name="Amol Erande-EXT" userId="3b26077e-0c7d-4ee0-a811-0fc78f00ad61" providerId="ADAL" clId="{DBB1F701-E069-49C3-9B25-01E1ECF5AA7B}" dt="2023-03-23T05:59:02" v="1139" actId="1076"/>
        <pc:sldMkLst>
          <pc:docMk/>
          <pc:sldMk cId="653218404" sldId="264"/>
        </pc:sldMkLst>
        <pc:spChg chg="add mod">
          <ac:chgData name="Amol Erande-EXT" userId="3b26077e-0c7d-4ee0-a811-0fc78f00ad61" providerId="ADAL" clId="{DBB1F701-E069-49C3-9B25-01E1ECF5AA7B}" dt="2023-03-23T05:59:02" v="1139" actId="1076"/>
          <ac:spMkLst>
            <pc:docMk/>
            <pc:sldMk cId="653218404" sldId="264"/>
            <ac:spMk id="3" creationId="{327EEE83-107B-6512-8633-230A01DC5222}"/>
          </ac:spMkLst>
        </pc:spChg>
        <pc:spChg chg="add del mod ord">
          <ac:chgData name="Amol Erande-EXT" userId="3b26077e-0c7d-4ee0-a811-0fc78f00ad61" providerId="ADAL" clId="{DBB1F701-E069-49C3-9B25-01E1ECF5AA7B}" dt="2023-03-22T16:23:17.289" v="719" actId="700"/>
          <ac:spMkLst>
            <pc:docMk/>
            <pc:sldMk cId="653218404" sldId="264"/>
            <ac:spMk id="4" creationId="{FE5361D2-726D-94F1-F781-DF314714D011}"/>
          </ac:spMkLst>
        </pc:spChg>
        <pc:spChg chg="add mod ord">
          <ac:chgData name="Amol Erande-EXT" userId="3b26077e-0c7d-4ee0-a811-0fc78f00ad61" providerId="ADAL" clId="{DBB1F701-E069-49C3-9B25-01E1ECF5AA7B}" dt="2023-03-23T05:58:41.841" v="1137" actId="1076"/>
          <ac:spMkLst>
            <pc:docMk/>
            <pc:sldMk cId="653218404" sldId="264"/>
            <ac:spMk id="5" creationId="{4B04E614-584F-16E7-306B-32C03240D0A9}"/>
          </ac:spMkLst>
        </pc:spChg>
      </pc:sldChg>
      <pc:sldChg chg="addSp modSp new mod modClrScheme chgLayout">
        <pc:chgData name="Amol Erande-EXT" userId="3b26077e-0c7d-4ee0-a811-0fc78f00ad61" providerId="ADAL" clId="{DBB1F701-E069-49C3-9B25-01E1ECF5AA7B}" dt="2023-03-23T05:21:29.573" v="1043" actId="14100"/>
        <pc:sldMkLst>
          <pc:docMk/>
          <pc:sldMk cId="2970576412" sldId="265"/>
        </pc:sldMkLst>
        <pc:spChg chg="add mod">
          <ac:chgData name="Amol Erande-EXT" userId="3b26077e-0c7d-4ee0-a811-0fc78f00ad61" providerId="ADAL" clId="{DBB1F701-E069-49C3-9B25-01E1ECF5AA7B}" dt="2023-03-23T05:21:29.573" v="1043" actId="14100"/>
          <ac:spMkLst>
            <pc:docMk/>
            <pc:sldMk cId="2970576412" sldId="265"/>
            <ac:spMk id="3" creationId="{CFBD7D27-92E3-7E43-5650-CD303D2C4F7D}"/>
          </ac:spMkLst>
        </pc:spChg>
        <pc:spChg chg="add mod ord">
          <ac:chgData name="Amol Erande-EXT" userId="3b26077e-0c7d-4ee0-a811-0fc78f00ad61" providerId="ADAL" clId="{DBB1F701-E069-49C3-9B25-01E1ECF5AA7B}" dt="2023-03-23T05:21:05.877" v="1042" actId="1076"/>
          <ac:spMkLst>
            <pc:docMk/>
            <pc:sldMk cId="2970576412" sldId="265"/>
            <ac:spMk id="4" creationId="{2FF54E5D-46B8-D547-D212-84C82F1CF8B0}"/>
          </ac:spMkLst>
        </pc:spChg>
      </pc:sldChg>
      <pc:sldChg chg="addSp modSp new mod modClrScheme chgLayout">
        <pc:chgData name="Amol Erande-EXT" userId="3b26077e-0c7d-4ee0-a811-0fc78f00ad61" providerId="ADAL" clId="{DBB1F701-E069-49C3-9B25-01E1ECF5AA7B}" dt="2023-03-23T05:24:25.628" v="1051" actId="1076"/>
        <pc:sldMkLst>
          <pc:docMk/>
          <pc:sldMk cId="2495646374" sldId="266"/>
        </pc:sldMkLst>
        <pc:spChg chg="add mod">
          <ac:chgData name="Amol Erande-EXT" userId="3b26077e-0c7d-4ee0-a811-0fc78f00ad61" providerId="ADAL" clId="{DBB1F701-E069-49C3-9B25-01E1ECF5AA7B}" dt="2023-03-23T05:24:15.258" v="1050" actId="1076"/>
          <ac:spMkLst>
            <pc:docMk/>
            <pc:sldMk cId="2495646374" sldId="266"/>
            <ac:spMk id="3" creationId="{5AB39C5D-A2C3-4E21-0989-BABBEAFE344B}"/>
          </ac:spMkLst>
        </pc:spChg>
        <pc:spChg chg="add mod ord">
          <ac:chgData name="Amol Erande-EXT" userId="3b26077e-0c7d-4ee0-a811-0fc78f00ad61" providerId="ADAL" clId="{DBB1F701-E069-49C3-9B25-01E1ECF5AA7B}" dt="2023-03-23T05:24:25.628" v="1051" actId="1076"/>
          <ac:spMkLst>
            <pc:docMk/>
            <pc:sldMk cId="2495646374" sldId="266"/>
            <ac:spMk id="4" creationId="{46678744-0E2B-4D25-44D7-4FD2B77B78E9}"/>
          </ac:spMkLst>
        </pc:spChg>
      </pc:sldChg>
      <pc:sldChg chg="addSp modSp new mod modClrScheme chgLayout">
        <pc:chgData name="Amol Erande-EXT" userId="3b26077e-0c7d-4ee0-a811-0fc78f00ad61" providerId="ADAL" clId="{DBB1F701-E069-49C3-9B25-01E1ECF5AA7B}" dt="2023-03-23T05:25:59.173" v="1056" actId="1076"/>
        <pc:sldMkLst>
          <pc:docMk/>
          <pc:sldMk cId="2090058775" sldId="267"/>
        </pc:sldMkLst>
        <pc:spChg chg="add mod">
          <ac:chgData name="Amol Erande-EXT" userId="3b26077e-0c7d-4ee0-a811-0fc78f00ad61" providerId="ADAL" clId="{DBB1F701-E069-49C3-9B25-01E1ECF5AA7B}" dt="2023-03-23T05:25:59.173" v="1056" actId="1076"/>
          <ac:spMkLst>
            <pc:docMk/>
            <pc:sldMk cId="2090058775" sldId="267"/>
            <ac:spMk id="3" creationId="{68A2314D-9B78-8185-29DB-579D9321E7A4}"/>
          </ac:spMkLst>
        </pc:spChg>
        <pc:spChg chg="add mod ord">
          <ac:chgData name="Amol Erande-EXT" userId="3b26077e-0c7d-4ee0-a811-0fc78f00ad61" providerId="ADAL" clId="{DBB1F701-E069-49C3-9B25-01E1ECF5AA7B}" dt="2023-03-23T05:25:50.548" v="1055" actId="1076"/>
          <ac:spMkLst>
            <pc:docMk/>
            <pc:sldMk cId="2090058775" sldId="267"/>
            <ac:spMk id="4" creationId="{8518099F-2E7F-9616-E33C-9377920A5029}"/>
          </ac:spMkLst>
        </pc:spChg>
      </pc:sldChg>
      <pc:sldChg chg="addSp modSp new mod modClrScheme chgLayout">
        <pc:chgData name="Amol Erande-EXT" userId="3b26077e-0c7d-4ee0-a811-0fc78f00ad61" providerId="ADAL" clId="{DBB1F701-E069-49C3-9B25-01E1ECF5AA7B}" dt="2023-03-23T05:31:00.873" v="1063" actId="1076"/>
        <pc:sldMkLst>
          <pc:docMk/>
          <pc:sldMk cId="3234643808" sldId="268"/>
        </pc:sldMkLst>
        <pc:spChg chg="add mod">
          <ac:chgData name="Amol Erande-EXT" userId="3b26077e-0c7d-4ee0-a811-0fc78f00ad61" providerId="ADAL" clId="{DBB1F701-E069-49C3-9B25-01E1ECF5AA7B}" dt="2023-03-23T05:31:00.873" v="1063" actId="1076"/>
          <ac:spMkLst>
            <pc:docMk/>
            <pc:sldMk cId="3234643808" sldId="268"/>
            <ac:spMk id="3" creationId="{AFAC656C-A465-69AE-7891-7C81849635B2}"/>
          </ac:spMkLst>
        </pc:spChg>
        <pc:spChg chg="add mod ord">
          <ac:chgData name="Amol Erande-EXT" userId="3b26077e-0c7d-4ee0-a811-0fc78f00ad61" providerId="ADAL" clId="{DBB1F701-E069-49C3-9B25-01E1ECF5AA7B}" dt="2023-03-23T05:30:44.360" v="1061" actId="1076"/>
          <ac:spMkLst>
            <pc:docMk/>
            <pc:sldMk cId="3234643808" sldId="268"/>
            <ac:spMk id="4" creationId="{05281A68-F373-1B1B-636C-9AC21C5B5E95}"/>
          </ac:spMkLst>
        </pc:spChg>
      </pc:sldChg>
      <pc:sldChg chg="addSp modSp new mod modClrScheme chgLayout">
        <pc:chgData name="Amol Erande-EXT" userId="3b26077e-0c7d-4ee0-a811-0fc78f00ad61" providerId="ADAL" clId="{DBB1F701-E069-49C3-9B25-01E1ECF5AA7B}" dt="2023-03-23T05:35:59.883" v="1068" actId="1076"/>
        <pc:sldMkLst>
          <pc:docMk/>
          <pc:sldMk cId="2208199375" sldId="269"/>
        </pc:sldMkLst>
        <pc:spChg chg="add mod">
          <ac:chgData name="Amol Erande-EXT" userId="3b26077e-0c7d-4ee0-a811-0fc78f00ad61" providerId="ADAL" clId="{DBB1F701-E069-49C3-9B25-01E1ECF5AA7B}" dt="2023-03-23T05:35:59.883" v="1068" actId="1076"/>
          <ac:spMkLst>
            <pc:docMk/>
            <pc:sldMk cId="2208199375" sldId="269"/>
            <ac:spMk id="3" creationId="{70470918-F7DC-3388-3664-09B02CE28BB0}"/>
          </ac:spMkLst>
        </pc:spChg>
        <pc:spChg chg="add mod ord">
          <ac:chgData name="Amol Erande-EXT" userId="3b26077e-0c7d-4ee0-a811-0fc78f00ad61" providerId="ADAL" clId="{DBB1F701-E069-49C3-9B25-01E1ECF5AA7B}" dt="2023-03-23T05:35:51.251" v="1067" actId="1076"/>
          <ac:spMkLst>
            <pc:docMk/>
            <pc:sldMk cId="2208199375" sldId="269"/>
            <ac:spMk id="4" creationId="{FD265560-84C6-639E-F8DE-688382DA8356}"/>
          </ac:spMkLst>
        </pc:spChg>
      </pc:sldChg>
      <pc:sldChg chg="addSp modSp new mod modClrScheme chgLayout">
        <pc:chgData name="Amol Erande-EXT" userId="3b26077e-0c7d-4ee0-a811-0fc78f00ad61" providerId="ADAL" clId="{DBB1F701-E069-49C3-9B25-01E1ECF5AA7B}" dt="2023-03-23T05:59:35.031" v="1141" actId="1076"/>
        <pc:sldMkLst>
          <pc:docMk/>
          <pc:sldMk cId="953818884" sldId="270"/>
        </pc:sldMkLst>
        <pc:spChg chg="add mod">
          <ac:chgData name="Amol Erande-EXT" userId="3b26077e-0c7d-4ee0-a811-0fc78f00ad61" providerId="ADAL" clId="{DBB1F701-E069-49C3-9B25-01E1ECF5AA7B}" dt="2023-03-23T05:59:35.031" v="1141" actId="1076"/>
          <ac:spMkLst>
            <pc:docMk/>
            <pc:sldMk cId="953818884" sldId="270"/>
            <ac:spMk id="3" creationId="{BF9DD43F-B06A-0C1A-4B3D-28B1C3AD189D}"/>
          </ac:spMkLst>
        </pc:spChg>
        <pc:spChg chg="add mod ord">
          <ac:chgData name="Amol Erande-EXT" userId="3b26077e-0c7d-4ee0-a811-0fc78f00ad61" providerId="ADAL" clId="{DBB1F701-E069-49C3-9B25-01E1ECF5AA7B}" dt="2023-03-23T05:59:29.857" v="1140" actId="1076"/>
          <ac:spMkLst>
            <pc:docMk/>
            <pc:sldMk cId="953818884" sldId="270"/>
            <ac:spMk id="4" creationId="{E4FFB779-1829-FAB8-7D8E-146D4EE0C21E}"/>
          </ac:spMkLst>
        </pc:spChg>
      </pc:sldChg>
      <pc:sldChg chg="addSp modSp new mod modClrScheme chgLayout">
        <pc:chgData name="Amol Erande-EXT" userId="3b26077e-0c7d-4ee0-a811-0fc78f00ad61" providerId="ADAL" clId="{DBB1F701-E069-49C3-9B25-01E1ECF5AA7B}" dt="2023-03-22T16:54:54.064" v="850" actId="1076"/>
        <pc:sldMkLst>
          <pc:docMk/>
          <pc:sldMk cId="2746510988" sldId="271"/>
        </pc:sldMkLst>
        <pc:spChg chg="add mod">
          <ac:chgData name="Amol Erande-EXT" userId="3b26077e-0c7d-4ee0-a811-0fc78f00ad61" providerId="ADAL" clId="{DBB1F701-E069-49C3-9B25-01E1ECF5AA7B}" dt="2023-03-22T16:54:44.445" v="849" actId="1076"/>
          <ac:spMkLst>
            <pc:docMk/>
            <pc:sldMk cId="2746510988" sldId="271"/>
            <ac:spMk id="3" creationId="{33400F86-7754-BA7E-7AD6-E2A314487FF4}"/>
          </ac:spMkLst>
        </pc:spChg>
        <pc:spChg chg="add mod ord">
          <ac:chgData name="Amol Erande-EXT" userId="3b26077e-0c7d-4ee0-a811-0fc78f00ad61" providerId="ADAL" clId="{DBB1F701-E069-49C3-9B25-01E1ECF5AA7B}" dt="2023-03-22T16:54:54.064" v="850" actId="1076"/>
          <ac:spMkLst>
            <pc:docMk/>
            <pc:sldMk cId="2746510988" sldId="271"/>
            <ac:spMk id="4" creationId="{CC45C331-85F2-CFCC-CD03-6B27055A0B47}"/>
          </ac:spMkLst>
        </pc:spChg>
      </pc:sldChg>
      <pc:sldChg chg="addSp modSp new add del mod">
        <pc:chgData name="Amol Erande-EXT" userId="3b26077e-0c7d-4ee0-a811-0fc78f00ad61" providerId="ADAL" clId="{DBB1F701-E069-49C3-9B25-01E1ECF5AA7B}" dt="2023-03-23T06:21:33.535" v="1172" actId="47"/>
        <pc:sldMkLst>
          <pc:docMk/>
          <pc:sldMk cId="4219303334" sldId="272"/>
        </pc:sldMkLst>
        <pc:spChg chg="add mod">
          <ac:chgData name="Amol Erande-EXT" userId="3b26077e-0c7d-4ee0-a811-0fc78f00ad61" providerId="ADAL" clId="{DBB1F701-E069-49C3-9B25-01E1ECF5AA7B}" dt="2023-03-22T16:55:24.023" v="852" actId="1076"/>
          <ac:spMkLst>
            <pc:docMk/>
            <pc:sldMk cId="4219303334" sldId="272"/>
            <ac:spMk id="2" creationId="{7BF5F72B-BCE1-67EA-094A-4B448A67F291}"/>
          </ac:spMkLst>
        </pc:spChg>
        <pc:spChg chg="add mod">
          <ac:chgData name="Amol Erande-EXT" userId="3b26077e-0c7d-4ee0-a811-0fc78f00ad61" providerId="ADAL" clId="{DBB1F701-E069-49C3-9B25-01E1ECF5AA7B}" dt="2023-03-22T08:00:27.438" v="502" actId="27636"/>
          <ac:spMkLst>
            <pc:docMk/>
            <pc:sldMk cId="4219303334" sldId="272"/>
            <ac:spMk id="3" creationId="{D8E69CA6-D6D8-C94C-E4D6-2BCB24647929}"/>
          </ac:spMkLst>
        </pc:spChg>
      </pc:sldChg>
      <pc:sldChg chg="addSp modSp new mod modClrScheme chgLayout">
        <pc:chgData name="Amol Erande-EXT" userId="3b26077e-0c7d-4ee0-a811-0fc78f00ad61" providerId="ADAL" clId="{DBB1F701-E069-49C3-9B25-01E1ECF5AA7B}" dt="2023-03-23T06:21:27.563" v="1171" actId="1076"/>
        <pc:sldMkLst>
          <pc:docMk/>
          <pc:sldMk cId="2449087496" sldId="273"/>
        </pc:sldMkLst>
        <pc:spChg chg="add mod ord">
          <ac:chgData name="Amol Erande-EXT" userId="3b26077e-0c7d-4ee0-a811-0fc78f00ad61" providerId="ADAL" clId="{DBB1F701-E069-49C3-9B25-01E1ECF5AA7B}" dt="2023-03-23T06:21:27.563" v="1171" actId="1076"/>
          <ac:spMkLst>
            <pc:docMk/>
            <pc:sldMk cId="2449087496" sldId="273"/>
            <ac:spMk id="2" creationId="{7A6A027F-E33B-14D8-1335-12DBF0FDC19A}"/>
          </ac:spMkLst>
        </pc:spChg>
        <pc:spChg chg="add mod">
          <ac:chgData name="Amol Erande-EXT" userId="3b26077e-0c7d-4ee0-a811-0fc78f00ad61" providerId="ADAL" clId="{DBB1F701-E069-49C3-9B25-01E1ECF5AA7B}" dt="2023-03-23T05:50:02.113" v="1117" actId="207"/>
          <ac:spMkLst>
            <pc:docMk/>
            <pc:sldMk cId="2449087496" sldId="273"/>
            <ac:spMk id="3" creationId="{D6ED2A06-5B57-6D4E-127F-5C26CA20DC93}"/>
          </ac:spMkLst>
        </pc:spChg>
      </pc:sldChg>
      <pc:sldChg chg="addSp modSp new mod modClrScheme chgLayout">
        <pc:chgData name="Amol Erande-EXT" userId="3b26077e-0c7d-4ee0-a811-0fc78f00ad61" providerId="ADAL" clId="{DBB1F701-E069-49C3-9B25-01E1ECF5AA7B}" dt="2023-03-23T06:28:28.643" v="1239" actId="1076"/>
        <pc:sldMkLst>
          <pc:docMk/>
          <pc:sldMk cId="1155636640" sldId="274"/>
        </pc:sldMkLst>
        <pc:spChg chg="add mod ord">
          <ac:chgData name="Amol Erande-EXT" userId="3b26077e-0c7d-4ee0-a811-0fc78f00ad61" providerId="ADAL" clId="{DBB1F701-E069-49C3-9B25-01E1ECF5AA7B}" dt="2023-03-23T06:28:28.643" v="1239" actId="1076"/>
          <ac:spMkLst>
            <pc:docMk/>
            <pc:sldMk cId="1155636640" sldId="274"/>
            <ac:spMk id="2" creationId="{8D2FE41F-856D-5834-EDF4-C8D68D70B9D4}"/>
          </ac:spMkLst>
        </pc:spChg>
        <pc:spChg chg="add mod">
          <ac:chgData name="Amol Erande-EXT" userId="3b26077e-0c7d-4ee0-a811-0fc78f00ad61" providerId="ADAL" clId="{DBB1F701-E069-49C3-9B25-01E1ECF5AA7B}" dt="2023-03-22T16:55:39.354" v="853" actId="255"/>
          <ac:spMkLst>
            <pc:docMk/>
            <pc:sldMk cId="1155636640" sldId="274"/>
            <ac:spMk id="3" creationId="{F7265F53-F5CC-5CC6-F3CC-930926BDFDA1}"/>
          </ac:spMkLst>
        </pc:spChg>
      </pc:sldChg>
      <pc:sldChg chg="addSp modSp new mod modClrScheme chgLayout">
        <pc:chgData name="Amol Erande-EXT" userId="3b26077e-0c7d-4ee0-a811-0fc78f00ad61" providerId="ADAL" clId="{DBB1F701-E069-49C3-9B25-01E1ECF5AA7B}" dt="2023-03-22T16:58:30.442" v="877" actId="1076"/>
        <pc:sldMkLst>
          <pc:docMk/>
          <pc:sldMk cId="3702386282" sldId="275"/>
        </pc:sldMkLst>
        <pc:spChg chg="add mod">
          <ac:chgData name="Amol Erande-EXT" userId="3b26077e-0c7d-4ee0-a811-0fc78f00ad61" providerId="ADAL" clId="{DBB1F701-E069-49C3-9B25-01E1ECF5AA7B}" dt="2023-03-22T16:58:10.383" v="876" actId="1076"/>
          <ac:spMkLst>
            <pc:docMk/>
            <pc:sldMk cId="3702386282" sldId="275"/>
            <ac:spMk id="3" creationId="{BAFC9F0A-8DAC-8334-88AA-D5FB38A541DE}"/>
          </ac:spMkLst>
        </pc:spChg>
        <pc:spChg chg="add mod ord">
          <ac:chgData name="Amol Erande-EXT" userId="3b26077e-0c7d-4ee0-a811-0fc78f00ad61" providerId="ADAL" clId="{DBB1F701-E069-49C3-9B25-01E1ECF5AA7B}" dt="2023-03-22T16:58:30.442" v="877" actId="1076"/>
          <ac:spMkLst>
            <pc:docMk/>
            <pc:sldMk cId="3702386282" sldId="275"/>
            <ac:spMk id="4" creationId="{996B0C38-7F5B-306C-9423-28AF7F5800CA}"/>
          </ac:spMkLst>
        </pc:spChg>
      </pc:sldChg>
      <pc:sldChg chg="addSp modSp new mod modClrScheme chgLayout">
        <pc:chgData name="Amol Erande-EXT" userId="3b26077e-0c7d-4ee0-a811-0fc78f00ad61" providerId="ADAL" clId="{DBB1F701-E069-49C3-9B25-01E1ECF5AA7B}" dt="2023-03-23T05:40:48.423" v="1073" actId="1076"/>
        <pc:sldMkLst>
          <pc:docMk/>
          <pc:sldMk cId="1467070518" sldId="276"/>
        </pc:sldMkLst>
        <pc:spChg chg="add mod">
          <ac:chgData name="Amol Erande-EXT" userId="3b26077e-0c7d-4ee0-a811-0fc78f00ad61" providerId="ADAL" clId="{DBB1F701-E069-49C3-9B25-01E1ECF5AA7B}" dt="2023-03-23T05:40:38.254" v="1072" actId="1076"/>
          <ac:spMkLst>
            <pc:docMk/>
            <pc:sldMk cId="1467070518" sldId="276"/>
            <ac:spMk id="3" creationId="{DE1DE110-4079-91F2-B914-6D5DEF2DF702}"/>
          </ac:spMkLst>
        </pc:spChg>
        <pc:spChg chg="add mod ord">
          <ac:chgData name="Amol Erande-EXT" userId="3b26077e-0c7d-4ee0-a811-0fc78f00ad61" providerId="ADAL" clId="{DBB1F701-E069-49C3-9B25-01E1ECF5AA7B}" dt="2023-03-23T05:40:48.423" v="1073" actId="1076"/>
          <ac:spMkLst>
            <pc:docMk/>
            <pc:sldMk cId="1467070518" sldId="276"/>
            <ac:spMk id="4" creationId="{143E6AC7-DCD3-980E-B8D2-9892AE3AB304}"/>
          </ac:spMkLst>
        </pc:spChg>
      </pc:sldChg>
      <pc:sldChg chg="addSp modSp new mod modClrScheme chgLayout">
        <pc:chgData name="Amol Erande-EXT" userId="3b26077e-0c7d-4ee0-a811-0fc78f00ad61" providerId="ADAL" clId="{DBB1F701-E069-49C3-9B25-01E1ECF5AA7B}" dt="2023-03-23T05:41:42.384" v="1079" actId="1036"/>
        <pc:sldMkLst>
          <pc:docMk/>
          <pc:sldMk cId="670856121" sldId="277"/>
        </pc:sldMkLst>
        <pc:spChg chg="add mod">
          <ac:chgData name="Amol Erande-EXT" userId="3b26077e-0c7d-4ee0-a811-0fc78f00ad61" providerId="ADAL" clId="{DBB1F701-E069-49C3-9B25-01E1ECF5AA7B}" dt="2023-03-23T05:41:12.131" v="1074" actId="1076"/>
          <ac:spMkLst>
            <pc:docMk/>
            <pc:sldMk cId="670856121" sldId="277"/>
            <ac:spMk id="3" creationId="{2D77FBB1-A101-E73C-6246-403790889179}"/>
          </ac:spMkLst>
        </pc:spChg>
        <pc:spChg chg="add mod ord">
          <ac:chgData name="Amol Erande-EXT" userId="3b26077e-0c7d-4ee0-a811-0fc78f00ad61" providerId="ADAL" clId="{DBB1F701-E069-49C3-9B25-01E1ECF5AA7B}" dt="2023-03-23T05:41:42.384" v="1079" actId="1036"/>
          <ac:spMkLst>
            <pc:docMk/>
            <pc:sldMk cId="670856121" sldId="277"/>
            <ac:spMk id="4" creationId="{E4BFEECC-3E53-9600-935F-01E1C388C7ED}"/>
          </ac:spMkLst>
        </pc:spChg>
      </pc:sldChg>
      <pc:sldChg chg="addSp delSp modSp new del mod">
        <pc:chgData name="Amol Erande-EXT" userId="3b26077e-0c7d-4ee0-a811-0fc78f00ad61" providerId="ADAL" clId="{DBB1F701-E069-49C3-9B25-01E1ECF5AA7B}" dt="2023-03-23T06:22:46.106" v="1196" actId="47"/>
        <pc:sldMkLst>
          <pc:docMk/>
          <pc:sldMk cId="3830937034" sldId="278"/>
        </pc:sldMkLst>
        <pc:spChg chg="add del">
          <ac:chgData name="Amol Erande-EXT" userId="3b26077e-0c7d-4ee0-a811-0fc78f00ad61" providerId="ADAL" clId="{DBB1F701-E069-49C3-9B25-01E1ECF5AA7B}" dt="2023-03-22T07:05:53.340" v="258" actId="22"/>
          <ac:spMkLst>
            <pc:docMk/>
            <pc:sldMk cId="3830937034" sldId="278"/>
            <ac:spMk id="3" creationId="{4784FFF4-609D-98EC-082E-4ECA2200D0BD}"/>
          </ac:spMkLst>
        </pc:spChg>
        <pc:spChg chg="add mod">
          <ac:chgData name="Amol Erande-EXT" userId="3b26077e-0c7d-4ee0-a811-0fc78f00ad61" providerId="ADAL" clId="{DBB1F701-E069-49C3-9B25-01E1ECF5AA7B}" dt="2023-03-22T17:05:51.021" v="908" actId="1076"/>
          <ac:spMkLst>
            <pc:docMk/>
            <pc:sldMk cId="3830937034" sldId="278"/>
            <ac:spMk id="5" creationId="{B3207F48-51B3-5FD6-0437-C43F57D37C45}"/>
          </ac:spMkLst>
        </pc:spChg>
      </pc:sldChg>
      <pc:sldChg chg="addSp modSp new mod modClrScheme chgLayout">
        <pc:chgData name="Amol Erande-EXT" userId="3b26077e-0c7d-4ee0-a811-0fc78f00ad61" providerId="ADAL" clId="{DBB1F701-E069-49C3-9B25-01E1ECF5AA7B}" dt="2023-03-23T06:22:41.211" v="1195" actId="1076"/>
        <pc:sldMkLst>
          <pc:docMk/>
          <pc:sldMk cId="4120442444" sldId="279"/>
        </pc:sldMkLst>
        <pc:spChg chg="add mod ord">
          <ac:chgData name="Amol Erande-EXT" userId="3b26077e-0c7d-4ee0-a811-0fc78f00ad61" providerId="ADAL" clId="{DBB1F701-E069-49C3-9B25-01E1ECF5AA7B}" dt="2023-03-23T06:22:41.211" v="1195" actId="1076"/>
          <ac:spMkLst>
            <pc:docMk/>
            <pc:sldMk cId="4120442444" sldId="279"/>
            <ac:spMk id="2" creationId="{54004038-D1B3-739B-CAE1-D3341C202CE0}"/>
          </ac:spMkLst>
        </pc:spChg>
        <pc:spChg chg="add mod">
          <ac:chgData name="Amol Erande-EXT" userId="3b26077e-0c7d-4ee0-a811-0fc78f00ad61" providerId="ADAL" clId="{DBB1F701-E069-49C3-9B25-01E1ECF5AA7B}" dt="2023-03-23T06:22:33.610" v="1194" actId="1076"/>
          <ac:spMkLst>
            <pc:docMk/>
            <pc:sldMk cId="4120442444" sldId="279"/>
            <ac:spMk id="3" creationId="{80F5ADA1-F885-19AD-3955-2E4D0F9F2D4F}"/>
          </ac:spMkLst>
        </pc:spChg>
      </pc:sldChg>
      <pc:sldChg chg="addSp modSp add mod modClrScheme chgLayout">
        <pc:chgData name="Amol Erande-EXT" userId="3b26077e-0c7d-4ee0-a811-0fc78f00ad61" providerId="ADAL" clId="{DBB1F701-E069-49C3-9B25-01E1ECF5AA7B}" dt="2023-03-23T05:40:10.292" v="1070" actId="1076"/>
        <pc:sldMkLst>
          <pc:docMk/>
          <pc:sldMk cId="1108497498" sldId="280"/>
        </pc:sldMkLst>
        <pc:spChg chg="add mod">
          <ac:chgData name="Amol Erande-EXT" userId="3b26077e-0c7d-4ee0-a811-0fc78f00ad61" providerId="ADAL" clId="{DBB1F701-E069-49C3-9B25-01E1ECF5AA7B}" dt="2023-03-23T05:40:03.831" v="1069" actId="1076"/>
          <ac:spMkLst>
            <pc:docMk/>
            <pc:sldMk cId="1108497498" sldId="280"/>
            <ac:spMk id="3" creationId="{978F4752-E3C5-1814-F366-E30DA2243B73}"/>
          </ac:spMkLst>
        </pc:spChg>
        <pc:spChg chg="add mod ord">
          <ac:chgData name="Amol Erande-EXT" userId="3b26077e-0c7d-4ee0-a811-0fc78f00ad61" providerId="ADAL" clId="{DBB1F701-E069-49C3-9B25-01E1ECF5AA7B}" dt="2023-03-23T05:40:10.292" v="1070" actId="1076"/>
          <ac:spMkLst>
            <pc:docMk/>
            <pc:sldMk cId="1108497498" sldId="280"/>
            <ac:spMk id="4" creationId="{07DEA900-C340-2B07-982B-D58DACAC79D1}"/>
          </ac:spMkLst>
        </pc:spChg>
      </pc:sldChg>
      <pc:sldChg chg="addSp modSp new mod ord modClrScheme chgLayout">
        <pc:chgData name="Amol Erande-EXT" userId="3b26077e-0c7d-4ee0-a811-0fc78f00ad61" providerId="ADAL" clId="{DBB1F701-E069-49C3-9B25-01E1ECF5AA7B}" dt="2023-03-23T05:51:50.059" v="1122" actId="1076"/>
        <pc:sldMkLst>
          <pc:docMk/>
          <pc:sldMk cId="1323177513" sldId="281"/>
        </pc:sldMkLst>
        <pc:spChg chg="add mod">
          <ac:chgData name="Amol Erande-EXT" userId="3b26077e-0c7d-4ee0-a811-0fc78f00ad61" providerId="ADAL" clId="{DBB1F701-E069-49C3-9B25-01E1ECF5AA7B}" dt="2023-03-23T05:51:50.059" v="1122" actId="1076"/>
          <ac:spMkLst>
            <pc:docMk/>
            <pc:sldMk cId="1323177513" sldId="281"/>
            <ac:spMk id="3" creationId="{057C2E87-9B36-77D7-91FC-AE38398B28EC}"/>
          </ac:spMkLst>
        </pc:spChg>
        <pc:spChg chg="add mod ord">
          <ac:chgData name="Amol Erande-EXT" userId="3b26077e-0c7d-4ee0-a811-0fc78f00ad61" providerId="ADAL" clId="{DBB1F701-E069-49C3-9B25-01E1ECF5AA7B}" dt="2023-03-22T17:07:23.532" v="922" actId="1076"/>
          <ac:spMkLst>
            <pc:docMk/>
            <pc:sldMk cId="1323177513" sldId="281"/>
            <ac:spMk id="4" creationId="{3B57D008-2448-E42F-877E-68CA0B2E0B26}"/>
          </ac:spMkLst>
        </pc:spChg>
      </pc:sldChg>
      <pc:sldChg chg="addSp modSp new mod modClrScheme chgLayout">
        <pc:chgData name="Amol Erande-EXT" userId="3b26077e-0c7d-4ee0-a811-0fc78f00ad61" providerId="ADAL" clId="{DBB1F701-E069-49C3-9B25-01E1ECF5AA7B}" dt="2023-03-23T05:42:39.381" v="1084" actId="1076"/>
        <pc:sldMkLst>
          <pc:docMk/>
          <pc:sldMk cId="3087682397" sldId="282"/>
        </pc:sldMkLst>
        <pc:spChg chg="add mod">
          <ac:chgData name="Amol Erande-EXT" userId="3b26077e-0c7d-4ee0-a811-0fc78f00ad61" providerId="ADAL" clId="{DBB1F701-E069-49C3-9B25-01E1ECF5AA7B}" dt="2023-03-23T05:42:25.349" v="1083" actId="1076"/>
          <ac:spMkLst>
            <pc:docMk/>
            <pc:sldMk cId="3087682397" sldId="282"/>
            <ac:spMk id="3" creationId="{3638A121-53C0-55E8-DED5-4904BBB5A20B}"/>
          </ac:spMkLst>
        </pc:spChg>
        <pc:spChg chg="add mod ord">
          <ac:chgData name="Amol Erande-EXT" userId="3b26077e-0c7d-4ee0-a811-0fc78f00ad61" providerId="ADAL" clId="{DBB1F701-E069-49C3-9B25-01E1ECF5AA7B}" dt="2023-03-23T05:42:39.381" v="1084" actId="1076"/>
          <ac:spMkLst>
            <pc:docMk/>
            <pc:sldMk cId="3087682397" sldId="282"/>
            <ac:spMk id="4" creationId="{9D4ACBD1-4C41-50A4-70A1-541B400036C7}"/>
          </ac:spMkLst>
        </pc:spChg>
      </pc:sldChg>
      <pc:sldChg chg="addSp modSp new mod modClrScheme chgLayout">
        <pc:chgData name="Amol Erande-EXT" userId="3b26077e-0c7d-4ee0-a811-0fc78f00ad61" providerId="ADAL" clId="{DBB1F701-E069-49C3-9B25-01E1ECF5AA7B}" dt="2023-03-23T05:48:57.507" v="1112" actId="1076"/>
        <pc:sldMkLst>
          <pc:docMk/>
          <pc:sldMk cId="448918752" sldId="283"/>
        </pc:sldMkLst>
        <pc:spChg chg="add mod">
          <ac:chgData name="Amol Erande-EXT" userId="3b26077e-0c7d-4ee0-a811-0fc78f00ad61" providerId="ADAL" clId="{DBB1F701-E069-49C3-9B25-01E1ECF5AA7B}" dt="2023-03-23T05:48:57.507" v="1112" actId="1076"/>
          <ac:spMkLst>
            <pc:docMk/>
            <pc:sldMk cId="448918752" sldId="283"/>
            <ac:spMk id="3" creationId="{1148212F-84F9-9F0E-FC7A-51EDF1CA1419}"/>
          </ac:spMkLst>
        </pc:spChg>
        <pc:spChg chg="add mod ord">
          <ac:chgData name="Amol Erande-EXT" userId="3b26077e-0c7d-4ee0-a811-0fc78f00ad61" providerId="ADAL" clId="{DBB1F701-E069-49C3-9B25-01E1ECF5AA7B}" dt="2023-03-23T05:48:50.175" v="1111" actId="1076"/>
          <ac:spMkLst>
            <pc:docMk/>
            <pc:sldMk cId="448918752" sldId="283"/>
            <ac:spMk id="4" creationId="{DB3EDA78-D0C3-D36A-3B45-A3DC74923CD2}"/>
          </ac:spMkLst>
        </pc:spChg>
      </pc:sldChg>
      <pc:sldChg chg="addSp modSp new mod modClrScheme chgLayout">
        <pc:chgData name="Amol Erande-EXT" userId="3b26077e-0c7d-4ee0-a811-0fc78f00ad61" providerId="ADAL" clId="{DBB1F701-E069-49C3-9B25-01E1ECF5AA7B}" dt="2023-03-22T17:10:01.237" v="948" actId="1076"/>
        <pc:sldMkLst>
          <pc:docMk/>
          <pc:sldMk cId="331001942" sldId="284"/>
        </pc:sldMkLst>
        <pc:spChg chg="add mod">
          <ac:chgData name="Amol Erande-EXT" userId="3b26077e-0c7d-4ee0-a811-0fc78f00ad61" providerId="ADAL" clId="{DBB1F701-E069-49C3-9B25-01E1ECF5AA7B}" dt="2023-03-22T17:09:53.813" v="947" actId="1076"/>
          <ac:spMkLst>
            <pc:docMk/>
            <pc:sldMk cId="331001942" sldId="284"/>
            <ac:spMk id="3" creationId="{D99538E2-00FE-58A9-FF4C-6960E34A493E}"/>
          </ac:spMkLst>
        </pc:spChg>
        <pc:spChg chg="add mod ord">
          <ac:chgData name="Amol Erande-EXT" userId="3b26077e-0c7d-4ee0-a811-0fc78f00ad61" providerId="ADAL" clId="{DBB1F701-E069-49C3-9B25-01E1ECF5AA7B}" dt="2023-03-22T17:10:01.237" v="948" actId="1076"/>
          <ac:spMkLst>
            <pc:docMk/>
            <pc:sldMk cId="331001942" sldId="284"/>
            <ac:spMk id="4" creationId="{204E1FA5-D45F-A5B2-2E32-2C53B725DA38}"/>
          </ac:spMkLst>
        </pc:spChg>
      </pc:sldChg>
      <pc:sldChg chg="addSp modSp new mod modClrScheme chgLayout">
        <pc:chgData name="Amol Erande-EXT" userId="3b26077e-0c7d-4ee0-a811-0fc78f00ad61" providerId="ADAL" clId="{DBB1F701-E069-49C3-9B25-01E1ECF5AA7B}" dt="2023-03-23T05:48:34.097" v="1110" actId="1076"/>
        <pc:sldMkLst>
          <pc:docMk/>
          <pc:sldMk cId="1359046069" sldId="285"/>
        </pc:sldMkLst>
        <pc:spChg chg="add mod">
          <ac:chgData name="Amol Erande-EXT" userId="3b26077e-0c7d-4ee0-a811-0fc78f00ad61" providerId="ADAL" clId="{DBB1F701-E069-49C3-9B25-01E1ECF5AA7B}" dt="2023-03-23T05:48:34.097" v="1110" actId="1076"/>
          <ac:spMkLst>
            <pc:docMk/>
            <pc:sldMk cId="1359046069" sldId="285"/>
            <ac:spMk id="3" creationId="{C404318A-9FEE-773C-940D-B1ABBE800FC0}"/>
          </ac:spMkLst>
        </pc:spChg>
        <pc:spChg chg="add mod ord">
          <ac:chgData name="Amol Erande-EXT" userId="3b26077e-0c7d-4ee0-a811-0fc78f00ad61" providerId="ADAL" clId="{DBB1F701-E069-49C3-9B25-01E1ECF5AA7B}" dt="2023-03-22T17:12:30.444" v="971" actId="1076"/>
          <ac:spMkLst>
            <pc:docMk/>
            <pc:sldMk cId="1359046069" sldId="285"/>
            <ac:spMk id="4" creationId="{44AA126F-6488-879C-2678-19353564EE76}"/>
          </ac:spMkLst>
        </pc:spChg>
      </pc:sldChg>
      <pc:sldChg chg="addSp modSp new del mod">
        <pc:chgData name="Amol Erande-EXT" userId="3b26077e-0c7d-4ee0-a811-0fc78f00ad61" providerId="ADAL" clId="{DBB1F701-E069-49C3-9B25-01E1ECF5AA7B}" dt="2023-03-23T06:23:45.718" v="1214" actId="47"/>
        <pc:sldMkLst>
          <pc:docMk/>
          <pc:sldMk cId="1214225419" sldId="286"/>
        </pc:sldMkLst>
        <pc:spChg chg="add mod">
          <ac:chgData name="Amol Erande-EXT" userId="3b26077e-0c7d-4ee0-a811-0fc78f00ad61" providerId="ADAL" clId="{DBB1F701-E069-49C3-9B25-01E1ECF5AA7B}" dt="2023-03-22T17:12:57.899" v="973" actId="1076"/>
          <ac:spMkLst>
            <pc:docMk/>
            <pc:sldMk cId="1214225419" sldId="286"/>
            <ac:spMk id="3" creationId="{427B368B-B347-EEE2-7BBC-0D43E367D98B}"/>
          </ac:spMkLst>
        </pc:spChg>
      </pc:sldChg>
      <pc:sldChg chg="addSp modSp new mod modClrScheme chgLayout">
        <pc:chgData name="Amol Erande-EXT" userId="3b26077e-0c7d-4ee0-a811-0fc78f00ad61" providerId="ADAL" clId="{DBB1F701-E069-49C3-9B25-01E1ECF5AA7B}" dt="2023-03-23T06:23:40.824" v="1213" actId="1076"/>
        <pc:sldMkLst>
          <pc:docMk/>
          <pc:sldMk cId="1581065271" sldId="287"/>
        </pc:sldMkLst>
        <pc:spChg chg="add mod ord">
          <ac:chgData name="Amol Erande-EXT" userId="3b26077e-0c7d-4ee0-a811-0fc78f00ad61" providerId="ADAL" clId="{DBB1F701-E069-49C3-9B25-01E1ECF5AA7B}" dt="2023-03-23T06:23:40.824" v="1213" actId="1076"/>
          <ac:spMkLst>
            <pc:docMk/>
            <pc:sldMk cId="1581065271" sldId="287"/>
            <ac:spMk id="2" creationId="{DC8C7F36-F107-60FF-499D-45FC4AF2412B}"/>
          </ac:spMkLst>
        </pc:spChg>
        <pc:spChg chg="add mod">
          <ac:chgData name="Amol Erande-EXT" userId="3b26077e-0c7d-4ee0-a811-0fc78f00ad61" providerId="ADAL" clId="{DBB1F701-E069-49C3-9B25-01E1ECF5AA7B}" dt="2023-03-23T06:23:33.657" v="1212" actId="1076"/>
          <ac:spMkLst>
            <pc:docMk/>
            <pc:sldMk cId="1581065271" sldId="287"/>
            <ac:spMk id="3" creationId="{5D87B195-CE19-19DA-60A0-006864978FC5}"/>
          </ac:spMkLst>
        </pc:spChg>
      </pc:sldChg>
      <pc:sldChg chg="addSp modSp new mod modClrScheme chgLayout">
        <pc:chgData name="Amol Erande-EXT" userId="3b26077e-0c7d-4ee0-a811-0fc78f00ad61" providerId="ADAL" clId="{DBB1F701-E069-49C3-9B25-01E1ECF5AA7B}" dt="2023-03-23T05:45:24.496" v="1097" actId="1076"/>
        <pc:sldMkLst>
          <pc:docMk/>
          <pc:sldMk cId="3836377548" sldId="288"/>
        </pc:sldMkLst>
        <pc:spChg chg="add mod">
          <ac:chgData name="Amol Erande-EXT" userId="3b26077e-0c7d-4ee0-a811-0fc78f00ad61" providerId="ADAL" clId="{DBB1F701-E069-49C3-9B25-01E1ECF5AA7B}" dt="2023-03-23T05:45:24.496" v="1097" actId="1076"/>
          <ac:spMkLst>
            <pc:docMk/>
            <pc:sldMk cId="3836377548" sldId="288"/>
            <ac:spMk id="3" creationId="{87C89B15-EAEC-3B94-AAD6-236391771DA1}"/>
          </ac:spMkLst>
        </pc:spChg>
        <pc:spChg chg="add mod ord">
          <ac:chgData name="Amol Erande-EXT" userId="3b26077e-0c7d-4ee0-a811-0fc78f00ad61" providerId="ADAL" clId="{DBB1F701-E069-49C3-9B25-01E1ECF5AA7B}" dt="2023-03-23T05:45:17.696" v="1096" actId="1076"/>
          <ac:spMkLst>
            <pc:docMk/>
            <pc:sldMk cId="3836377548" sldId="288"/>
            <ac:spMk id="4" creationId="{4173128C-948B-9AA5-8369-AB02429A7425}"/>
          </ac:spMkLst>
        </pc:spChg>
      </pc:sldChg>
      <pc:sldChg chg="addSp modSp new mod modClrScheme chgLayout">
        <pc:chgData name="Amol Erande-EXT" userId="3b26077e-0c7d-4ee0-a811-0fc78f00ad61" providerId="ADAL" clId="{DBB1F701-E069-49C3-9B25-01E1ECF5AA7B}" dt="2023-03-23T05:46:14.003" v="1101" actId="1076"/>
        <pc:sldMkLst>
          <pc:docMk/>
          <pc:sldMk cId="3872418018" sldId="289"/>
        </pc:sldMkLst>
        <pc:spChg chg="add mod">
          <ac:chgData name="Amol Erande-EXT" userId="3b26077e-0c7d-4ee0-a811-0fc78f00ad61" providerId="ADAL" clId="{DBB1F701-E069-49C3-9B25-01E1ECF5AA7B}" dt="2023-03-23T05:46:06.062" v="1100" actId="1076"/>
          <ac:spMkLst>
            <pc:docMk/>
            <pc:sldMk cId="3872418018" sldId="289"/>
            <ac:spMk id="3" creationId="{4D7A93B2-DF84-C5B4-7E85-5D9929715003}"/>
          </ac:spMkLst>
        </pc:spChg>
        <pc:spChg chg="add mod ord">
          <ac:chgData name="Amol Erande-EXT" userId="3b26077e-0c7d-4ee0-a811-0fc78f00ad61" providerId="ADAL" clId="{DBB1F701-E069-49C3-9B25-01E1ECF5AA7B}" dt="2023-03-23T05:46:14.003" v="1101" actId="1076"/>
          <ac:spMkLst>
            <pc:docMk/>
            <pc:sldMk cId="3872418018" sldId="289"/>
            <ac:spMk id="4" creationId="{1D4817ED-8EBE-FD4A-2682-E56C72FDEB19}"/>
          </ac:spMkLst>
        </pc:spChg>
      </pc:sldChg>
      <pc:sldChg chg="addSp delSp modSp new mod modClrScheme chgLayout">
        <pc:chgData name="Amol Erande-EXT" userId="3b26077e-0c7d-4ee0-a811-0fc78f00ad61" providerId="ADAL" clId="{DBB1F701-E069-49C3-9B25-01E1ECF5AA7B}" dt="2023-03-23T05:48:06.492" v="1108" actId="1076"/>
        <pc:sldMkLst>
          <pc:docMk/>
          <pc:sldMk cId="2746460636" sldId="290"/>
        </pc:sldMkLst>
        <pc:spChg chg="add mod ord">
          <ac:chgData name="Amol Erande-EXT" userId="3b26077e-0c7d-4ee0-a811-0fc78f00ad61" providerId="ADAL" clId="{DBB1F701-E069-49C3-9B25-01E1ECF5AA7B}" dt="2023-03-23T05:47:36.126" v="1106" actId="1076"/>
          <ac:spMkLst>
            <pc:docMk/>
            <pc:sldMk cId="2746460636" sldId="290"/>
            <ac:spMk id="2" creationId="{EACA4B27-8291-8D2A-C0E9-609CEEED1CF5}"/>
          </ac:spMkLst>
        </pc:spChg>
        <pc:spChg chg="add mod">
          <ac:chgData name="Amol Erande-EXT" userId="3b26077e-0c7d-4ee0-a811-0fc78f00ad61" providerId="ADAL" clId="{DBB1F701-E069-49C3-9B25-01E1ECF5AA7B}" dt="2023-03-23T05:48:06.492" v="1108" actId="1076"/>
          <ac:spMkLst>
            <pc:docMk/>
            <pc:sldMk cId="2746460636" sldId="290"/>
            <ac:spMk id="3" creationId="{68CEC6A6-6ADC-14FA-8D6A-82297B2CD717}"/>
          </ac:spMkLst>
        </pc:spChg>
        <pc:spChg chg="add del mod ord">
          <ac:chgData name="Amol Erande-EXT" userId="3b26077e-0c7d-4ee0-a811-0fc78f00ad61" providerId="ADAL" clId="{DBB1F701-E069-49C3-9B25-01E1ECF5AA7B}" dt="2023-03-22T08:34:04.826" v="682" actId="700"/>
          <ac:spMkLst>
            <pc:docMk/>
            <pc:sldMk cId="2746460636" sldId="290"/>
            <ac:spMk id="4" creationId="{4805E807-5E62-3E72-B9DE-64DCF5BF95FF}"/>
          </ac:spMkLst>
        </pc:spChg>
        <pc:spChg chg="add del mod ord">
          <ac:chgData name="Amol Erande-EXT" userId="3b26077e-0c7d-4ee0-a811-0fc78f00ad61" providerId="ADAL" clId="{DBB1F701-E069-49C3-9B25-01E1ECF5AA7B}" dt="2023-03-22T08:34:45.565" v="688" actId="700"/>
          <ac:spMkLst>
            <pc:docMk/>
            <pc:sldMk cId="2746460636" sldId="290"/>
            <ac:spMk id="5" creationId="{510B5B9D-A60E-DC45-E859-2F78EA419808}"/>
          </ac:spMkLst>
        </pc:spChg>
      </pc:sldChg>
      <pc:sldChg chg="addSp modSp new mod">
        <pc:chgData name="Amol Erande-EXT" userId="3b26077e-0c7d-4ee0-a811-0fc78f00ad61" providerId="ADAL" clId="{DBB1F701-E069-49C3-9B25-01E1ECF5AA7B}" dt="2023-03-22T17:36:27.949" v="999" actId="1076"/>
        <pc:sldMkLst>
          <pc:docMk/>
          <pc:sldMk cId="2324304101" sldId="291"/>
        </pc:sldMkLst>
        <pc:spChg chg="add mod">
          <ac:chgData name="Amol Erande-EXT" userId="3b26077e-0c7d-4ee0-a811-0fc78f00ad61" providerId="ADAL" clId="{DBB1F701-E069-49C3-9B25-01E1ECF5AA7B}" dt="2023-03-22T17:36:27.949" v="999" actId="1076"/>
          <ac:spMkLst>
            <pc:docMk/>
            <pc:sldMk cId="2324304101" sldId="291"/>
            <ac:spMk id="3" creationId="{125F61EB-386C-3552-F8B5-8002EAAB8537}"/>
          </ac:spMkLst>
        </pc:spChg>
      </pc:sldChg>
      <pc:sldChg chg="addSp modSp new mod">
        <pc:chgData name="Amol Erande-EXT" userId="3b26077e-0c7d-4ee0-a811-0fc78f00ad61" providerId="ADAL" clId="{DBB1F701-E069-49C3-9B25-01E1ECF5AA7B}" dt="2023-03-22T17:36:48.898" v="1002" actId="113"/>
        <pc:sldMkLst>
          <pc:docMk/>
          <pc:sldMk cId="305933228" sldId="292"/>
        </pc:sldMkLst>
        <pc:spChg chg="add mod">
          <ac:chgData name="Amol Erande-EXT" userId="3b26077e-0c7d-4ee0-a811-0fc78f00ad61" providerId="ADAL" clId="{DBB1F701-E069-49C3-9B25-01E1ECF5AA7B}" dt="2023-03-22T17:36:48.898" v="1002" actId="113"/>
          <ac:spMkLst>
            <pc:docMk/>
            <pc:sldMk cId="305933228" sldId="292"/>
            <ac:spMk id="3" creationId="{E94C3B0D-DA53-30E7-6A97-D55D75B8E516}"/>
          </ac:spMkLst>
        </pc:spChg>
      </pc:sldChg>
      <pc:sldChg chg="addSp modSp new mod ord">
        <pc:chgData name="Amol Erande-EXT" userId="3b26077e-0c7d-4ee0-a811-0fc78f00ad61" providerId="ADAL" clId="{DBB1F701-E069-49C3-9B25-01E1ECF5AA7B}" dt="2023-03-22T07:34:17.242" v="335" actId="27636"/>
        <pc:sldMkLst>
          <pc:docMk/>
          <pc:sldMk cId="2394052725" sldId="293"/>
        </pc:sldMkLst>
        <pc:spChg chg="mod">
          <ac:chgData name="Amol Erande-EXT" userId="3b26077e-0c7d-4ee0-a811-0fc78f00ad61" providerId="ADAL" clId="{DBB1F701-E069-49C3-9B25-01E1ECF5AA7B}" dt="2023-03-22T07:33:31.722" v="331" actId="207"/>
          <ac:spMkLst>
            <pc:docMk/>
            <pc:sldMk cId="2394052725" sldId="293"/>
            <ac:spMk id="2" creationId="{BE2F928E-C2F6-7869-5A2E-4C6716111ECB}"/>
          </ac:spMkLst>
        </pc:spChg>
        <pc:spChg chg="mod">
          <ac:chgData name="Amol Erande-EXT" userId="3b26077e-0c7d-4ee0-a811-0fc78f00ad61" providerId="ADAL" clId="{DBB1F701-E069-49C3-9B25-01E1ECF5AA7B}" dt="2023-03-22T07:34:17.242" v="335" actId="27636"/>
          <ac:spMkLst>
            <pc:docMk/>
            <pc:sldMk cId="2394052725" sldId="293"/>
            <ac:spMk id="3" creationId="{C51B48E3-F58C-F100-9F6E-CCACCD0AA7FB}"/>
          </ac:spMkLst>
        </pc:spChg>
        <pc:picChg chg="add mod">
          <ac:chgData name="Amol Erande-EXT" userId="3b26077e-0c7d-4ee0-a811-0fc78f00ad61" providerId="ADAL" clId="{DBB1F701-E069-49C3-9B25-01E1ECF5AA7B}" dt="2023-03-22T07:34:09.119" v="333" actId="1076"/>
          <ac:picMkLst>
            <pc:docMk/>
            <pc:sldMk cId="2394052725" sldId="293"/>
            <ac:picMk id="5" creationId="{1128DC58-E4C5-0C9C-E56D-FFCBB6A21627}"/>
          </ac:picMkLst>
        </pc:picChg>
      </pc:sldChg>
      <pc:sldChg chg="new del ord">
        <pc:chgData name="Amol Erande-EXT" userId="3b26077e-0c7d-4ee0-a811-0fc78f00ad61" providerId="ADAL" clId="{DBB1F701-E069-49C3-9B25-01E1ECF5AA7B}" dt="2023-03-22T07:30:45.437" v="297" actId="47"/>
        <pc:sldMkLst>
          <pc:docMk/>
          <pc:sldMk cId="3032480579" sldId="293"/>
        </pc:sldMkLst>
      </pc:sldChg>
      <pc:sldMasterChg chg="addSp modSp mod modSldLayout">
        <pc:chgData name="Amol Erande-EXT" userId="3b26077e-0c7d-4ee0-a811-0fc78f00ad61" providerId="ADAL" clId="{DBB1F701-E069-49C3-9B25-01E1ECF5AA7B}" dt="2023-03-22T06:16:08.311" v="152" actId="1076"/>
        <pc:sldMasterMkLst>
          <pc:docMk/>
          <pc:sldMasterMk cId="2328690892" sldId="2147483648"/>
        </pc:sldMasterMkLst>
        <pc:spChg chg="mod">
          <ac:chgData name="Amol Erande-EXT" userId="3b26077e-0c7d-4ee0-a811-0fc78f00ad61" providerId="ADAL" clId="{DBB1F701-E069-49C3-9B25-01E1ECF5AA7B}" dt="2023-03-22T06:09:36.529" v="9" actId="2085"/>
          <ac:spMkLst>
            <pc:docMk/>
            <pc:sldMasterMk cId="2328690892" sldId="2147483648"/>
            <ac:spMk id="2" creationId="{9E416322-DCEF-61E7-B2F7-2F955DF7ABBC}"/>
          </ac:spMkLst>
        </pc:spChg>
        <pc:spChg chg="add mod">
          <ac:chgData name="Amol Erande-EXT" userId="3b26077e-0c7d-4ee0-a811-0fc78f00ad61" providerId="ADAL" clId="{DBB1F701-E069-49C3-9B25-01E1ECF5AA7B}" dt="2023-03-22T06:09:59.787" v="43" actId="207"/>
          <ac:spMkLst>
            <pc:docMk/>
            <pc:sldMasterMk cId="2328690892" sldId="2147483648"/>
            <ac:spMk id="7" creationId="{BD4D216A-8040-239F-48F4-CCBED86BF1CF}"/>
          </ac:spMkLst>
        </pc:spChg>
        <pc:spChg chg="add mod">
          <ac:chgData name="Amol Erande-EXT" userId="3b26077e-0c7d-4ee0-a811-0fc78f00ad61" providerId="ADAL" clId="{DBB1F701-E069-49C3-9B25-01E1ECF5AA7B}" dt="2023-03-22T06:11:54.842" v="55" actId="2085"/>
          <ac:spMkLst>
            <pc:docMk/>
            <pc:sldMasterMk cId="2328690892" sldId="2147483648"/>
            <ac:spMk id="8" creationId="{A8CAF5CE-526B-FE6C-C08B-487007A8D964}"/>
          </ac:spMkLst>
        </pc:spChg>
        <pc:spChg chg="add mod">
          <ac:chgData name="Amol Erande-EXT" userId="3b26077e-0c7d-4ee0-a811-0fc78f00ad61" providerId="ADAL" clId="{DBB1F701-E069-49C3-9B25-01E1ECF5AA7B}" dt="2023-03-22T06:16:08.311" v="152" actId="1076"/>
          <ac:spMkLst>
            <pc:docMk/>
            <pc:sldMasterMk cId="2328690892" sldId="2147483648"/>
            <ac:spMk id="9" creationId="{4C67FE87-EB93-1CDC-0A5F-A54E7020437B}"/>
          </ac:spMkLst>
        </pc:spChg>
        <pc:sldLayoutChg chg="addSp delSp modSp mod">
          <pc:chgData name="Amol Erande-EXT" userId="3b26077e-0c7d-4ee0-a811-0fc78f00ad61" providerId="ADAL" clId="{DBB1F701-E069-49C3-9B25-01E1ECF5AA7B}" dt="2023-03-22T06:14:43.089" v="119"/>
          <pc:sldLayoutMkLst>
            <pc:docMk/>
            <pc:sldMasterMk cId="2328690892" sldId="2147483648"/>
            <pc:sldLayoutMk cId="1235599912" sldId="2147483649"/>
          </pc:sldLayoutMkLst>
          <pc:spChg chg="add del mod">
            <ac:chgData name="Amol Erande-EXT" userId="3b26077e-0c7d-4ee0-a811-0fc78f00ad61" providerId="ADAL" clId="{DBB1F701-E069-49C3-9B25-01E1ECF5AA7B}" dt="2023-03-22T06:14:43.089" v="119"/>
            <ac:spMkLst>
              <pc:docMk/>
              <pc:sldMasterMk cId="2328690892" sldId="2147483648"/>
              <pc:sldLayoutMk cId="1235599912" sldId="2147483649"/>
              <ac:spMk id="7" creationId="{331C9706-0993-AD1D-7CB9-DFEB7BC38562}"/>
            </ac:spMkLst>
          </pc:spChg>
        </pc:sldLayoutChg>
      </pc:sldMasterChg>
      <pc:sldMasterChg chg="addSp">
        <pc:chgData name="Amol Erande-EXT" userId="3b26077e-0c7d-4ee0-a811-0fc78f00ad61" providerId="ADAL" clId="{DBB1F701-E069-49C3-9B25-01E1ECF5AA7B}" dt="2023-03-22T06:18:55.450" v="160"/>
        <pc:sldMasterMkLst>
          <pc:docMk/>
          <pc:sldMasterMk cId="4148075896" sldId="2147483660"/>
        </pc:sldMasterMkLst>
        <pc:spChg chg="add">
          <ac:chgData name="Amol Erande-EXT" userId="3b26077e-0c7d-4ee0-a811-0fc78f00ad61" providerId="ADAL" clId="{DBB1F701-E069-49C3-9B25-01E1ECF5AA7B}" dt="2023-03-22T06:18:55.450" v="160"/>
          <ac:spMkLst>
            <pc:docMk/>
            <pc:sldMasterMk cId="4148075896" sldId="2147483660"/>
            <ac:spMk id="14" creationId="{1176A0B8-78C1-4013-AA4B-B37AABF8CE14}"/>
          </ac:spMkLst>
        </pc:spChg>
        <pc:spChg chg="add">
          <ac:chgData name="Amol Erande-EXT" userId="3b26077e-0c7d-4ee0-a811-0fc78f00ad61" providerId="ADAL" clId="{DBB1F701-E069-49C3-9B25-01E1ECF5AA7B}" dt="2023-03-22T06:18:55.450" v="160"/>
          <ac:spMkLst>
            <pc:docMk/>
            <pc:sldMasterMk cId="4148075896" sldId="2147483660"/>
            <ac:spMk id="15" creationId="{EFD45415-F8EC-E017-708F-64B99E8EFCA8}"/>
          </ac:spMkLst>
        </pc:spChg>
        <pc:spChg chg="add">
          <ac:chgData name="Amol Erande-EXT" userId="3b26077e-0c7d-4ee0-a811-0fc78f00ad61" providerId="ADAL" clId="{DBB1F701-E069-49C3-9B25-01E1ECF5AA7B}" dt="2023-03-22T06:18:55.450" v="160"/>
          <ac:spMkLst>
            <pc:docMk/>
            <pc:sldMasterMk cId="4148075896" sldId="2147483660"/>
            <ac:spMk id="16" creationId="{8C77D29D-F094-19DD-939F-F913ACC13BDF}"/>
          </ac:spMkLst>
        </pc:sp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318165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9690D-89A8-483F-8260-EC10B340892F}"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392982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529156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2603044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1277449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1453363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143397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595828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289938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35515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690D-89A8-483F-8260-EC10B340892F}" type="datetimeFigureOut">
              <a:rPr lang="en-IN" smtClean="0"/>
              <a:t>16-12-2023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47137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59690D-89A8-483F-8260-EC10B340892F}"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12592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59690D-89A8-483F-8260-EC10B340892F}" type="datetimeFigureOut">
              <a:rPr lang="en-IN" smtClean="0"/>
              <a:t>16-12-2023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216271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59690D-89A8-483F-8260-EC10B340892F}" type="datetimeFigureOut">
              <a:rPr lang="en-IN" smtClean="0"/>
              <a:t>16-12-2023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100241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9690D-89A8-483F-8260-EC10B340892F}" type="datetimeFigureOut">
              <a:rPr lang="en-IN" smtClean="0"/>
              <a:t>16-12-2023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91770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9690D-89A8-483F-8260-EC10B340892F}"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6595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59690D-89A8-483F-8260-EC10B340892F}" type="datetimeFigureOut">
              <a:rPr lang="en-IN" smtClean="0"/>
              <a:t>16-12-2023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72C166-8B7A-4C9B-9890-7F608F9EB048}" type="slidenum">
              <a:rPr lang="en-IN" smtClean="0"/>
              <a:t>‹#›</a:t>
            </a:fld>
            <a:endParaRPr lang="en-IN"/>
          </a:p>
        </p:txBody>
      </p:sp>
    </p:spTree>
    <p:extLst>
      <p:ext uri="{BB962C8B-B14F-4D97-AF65-F5344CB8AC3E}">
        <p14:creationId xmlns:p14="http://schemas.microsoft.com/office/powerpoint/2010/main" val="18317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59690D-89A8-483F-8260-EC10B340892F}" type="datetimeFigureOut">
              <a:rPr lang="en-IN" smtClean="0"/>
              <a:t>16-12-2023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72C166-8B7A-4C9B-9890-7F608F9EB048}" type="slidenum">
              <a:rPr lang="en-IN" smtClean="0"/>
              <a:t>‹#›</a:t>
            </a:fld>
            <a:endParaRPr lang="en-IN"/>
          </a:p>
        </p:txBody>
      </p:sp>
      <p:sp>
        <p:nvSpPr>
          <p:cNvPr id="14" name="Rectangle 13">
            <a:extLst>
              <a:ext uri="{FF2B5EF4-FFF2-40B4-BE49-F238E27FC236}">
                <a16:creationId xmlns:a16="http://schemas.microsoft.com/office/drawing/2014/main" id="{1176A0B8-78C1-4013-AA4B-B37AABF8CE14}"/>
              </a:ext>
            </a:extLst>
          </p:cNvPr>
          <p:cNvSpPr/>
          <p:nvPr userDrawn="1"/>
        </p:nvSpPr>
        <p:spPr>
          <a:xfrm>
            <a:off x="2824298" y="2445770"/>
            <a:ext cx="6543403" cy="2547258"/>
          </a:xfrm>
          <a:prstGeom prst="rect">
            <a:avLst/>
          </a:prstGeom>
          <a:blipFill dpi="0" rotWithShape="1">
            <a:blip r:embed="rId19">
              <a:alphaModFix amt="18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FD45415-F8EC-E017-708F-64B99E8EFCA8}"/>
              </a:ext>
            </a:extLst>
          </p:cNvPr>
          <p:cNvSpPr/>
          <p:nvPr userDrawn="1"/>
        </p:nvSpPr>
        <p:spPr>
          <a:xfrm>
            <a:off x="9523828" y="5430129"/>
            <a:ext cx="1829972" cy="337625"/>
          </a:xfrm>
          <a:prstGeom prst="rect">
            <a:avLst/>
          </a:prstGeom>
          <a:blipFill dpi="0" rotWithShape="1">
            <a:blip r:embed="rId1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C77D29D-F094-19DD-939F-F913ACC13BDF}"/>
              </a:ext>
            </a:extLst>
          </p:cNvPr>
          <p:cNvSpPr txBox="1"/>
          <p:nvPr userDrawn="1"/>
        </p:nvSpPr>
        <p:spPr>
          <a:xfrm>
            <a:off x="9622302" y="5767754"/>
            <a:ext cx="1829972" cy="253916"/>
          </a:xfrm>
          <a:prstGeom prst="rect">
            <a:avLst/>
          </a:prstGeom>
          <a:noFill/>
        </p:spPr>
        <p:txBody>
          <a:bodyPr wrap="square" rtlCol="0">
            <a:spAutoFit/>
          </a:bodyPr>
          <a:lstStyle/>
          <a:p>
            <a:r>
              <a:rPr lang="en-US" sz="1050" dirty="0">
                <a:solidFill>
                  <a:srgbClr val="0070C0"/>
                </a:solidFill>
                <a:latin typeface="Times New Roman" panose="02020603050405020304" pitchFamily="18" charset="0"/>
                <a:cs typeface="Times New Roman" panose="02020603050405020304" pitchFamily="18" charset="0"/>
              </a:rPr>
              <a:t>Created </a:t>
            </a:r>
            <a:r>
              <a:rPr lang="en-US" sz="1050" dirty="0" err="1">
                <a:solidFill>
                  <a:srgbClr val="0070C0"/>
                </a:solidFill>
                <a:latin typeface="Times New Roman" panose="02020603050405020304" pitchFamily="18" charset="0"/>
                <a:cs typeface="Times New Roman" panose="02020603050405020304" pitchFamily="18" charset="0"/>
              </a:rPr>
              <a:t>by:Amol.Erande.EXT</a:t>
            </a:r>
            <a:endParaRPr lang="en-IN" sz="105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75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928E-C2F6-7869-5A2E-4C6716111ECB}"/>
              </a:ext>
            </a:extLst>
          </p:cNvPr>
          <p:cNvSpPr>
            <a:spLocks noGrp="1"/>
          </p:cNvSpPr>
          <p:nvPr>
            <p:ph type="ctrTitle"/>
          </p:nvPr>
        </p:nvSpPr>
        <p:spPr>
          <a:xfrm>
            <a:off x="1285132" y="245534"/>
            <a:ext cx="8574622" cy="2616199"/>
          </a:xfrm>
        </p:spPr>
        <p:txBody>
          <a:bodyPr/>
          <a:lstStyle/>
          <a:p>
            <a:r>
              <a:rPr lang="en-US" b="1" dirty="0">
                <a:solidFill>
                  <a:srgbClr val="FF0000"/>
                </a:solidFill>
                <a:latin typeface="Times New Roman" panose="02020603050405020304" pitchFamily="18" charset="0"/>
                <a:cs typeface="Times New Roman" panose="02020603050405020304" pitchFamily="18" charset="0"/>
              </a:rPr>
              <a:t>RAIL OPTIMIZER</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51B48E3-F58C-F100-9F6E-CCACCD0AA7FB}"/>
              </a:ext>
            </a:extLst>
          </p:cNvPr>
          <p:cNvSpPr>
            <a:spLocks noGrp="1"/>
          </p:cNvSpPr>
          <p:nvPr>
            <p:ph type="subTitle" idx="1"/>
          </p:nvPr>
        </p:nvSpPr>
        <p:spPr>
          <a:xfrm flipV="1">
            <a:off x="4515377" y="5384800"/>
            <a:ext cx="6987645" cy="46035"/>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1128DC58-E4C5-0C9C-E56D-FFCBB6A21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943" y="2814637"/>
            <a:ext cx="3733800" cy="1228725"/>
          </a:xfrm>
          <a:prstGeom prst="rect">
            <a:avLst/>
          </a:prstGeom>
        </p:spPr>
      </p:pic>
    </p:spTree>
    <p:extLst>
      <p:ext uri="{BB962C8B-B14F-4D97-AF65-F5344CB8AC3E}">
        <p14:creationId xmlns:p14="http://schemas.microsoft.com/office/powerpoint/2010/main" val="239405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7EEE83-107B-6512-8633-230A01DC5222}"/>
              </a:ext>
            </a:extLst>
          </p:cNvPr>
          <p:cNvSpPr txBox="1"/>
          <p:nvPr/>
        </p:nvSpPr>
        <p:spPr>
          <a:xfrm>
            <a:off x="1802295" y="366623"/>
            <a:ext cx="10018713" cy="6124754"/>
          </a:xfrm>
          <a:prstGeom prst="rect">
            <a:avLst/>
          </a:prstGeom>
          <a:noFill/>
        </p:spPr>
        <p:txBody>
          <a:bodyPr wrap="square">
            <a:spAutoFit/>
          </a:bodyPr>
          <a:lstStyle/>
          <a:p>
            <a:pPr algn="l"/>
            <a:endParaRPr lang="en-US" sz="2800" b="1" i="0" dirty="0">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RFQ stands for Request for Quotation and is an essential part of the order process. It is a document that is sent to a potential supplier to request a quote for a product or service. The RFQ contains all the information necessary for the supplier to provide an accurate quote. The Rail Optimizer application streamlines the process of creating an RFQ and makes it easier for customers to submit orders.</a:t>
            </a:r>
          </a:p>
          <a:p>
            <a:pPr algn="l"/>
            <a:r>
              <a:rPr lang="en-US" sz="2800" b="1" i="0" dirty="0">
                <a:effectLst/>
                <a:latin typeface="Times New Roman" panose="02020603050405020304" pitchFamily="18" charset="0"/>
                <a:cs typeface="Times New Roman" panose="02020603050405020304" pitchFamily="18" charset="0"/>
              </a:rPr>
              <a:t>The application allows customers to quickly and easily create an RFQ by filling out the necessary information. This includes the product or service being requested, the quantity, delivery date, and any other relevant information. Once the RFQ is created, it can be sent to the supplier for a quote. This ensures that the customer receives the most accurate quote possible.</a:t>
            </a:r>
          </a:p>
        </p:txBody>
      </p:sp>
      <p:sp>
        <p:nvSpPr>
          <p:cNvPr id="5" name="Title 4">
            <a:extLst>
              <a:ext uri="{FF2B5EF4-FFF2-40B4-BE49-F238E27FC236}">
                <a16:creationId xmlns:a16="http://schemas.microsoft.com/office/drawing/2014/main" id="{4B04E614-584F-16E7-306B-32C03240D0A9}"/>
              </a:ext>
            </a:extLst>
          </p:cNvPr>
          <p:cNvSpPr>
            <a:spLocks noGrp="1"/>
          </p:cNvSpPr>
          <p:nvPr>
            <p:ph type="title"/>
          </p:nvPr>
        </p:nvSpPr>
        <p:spPr>
          <a:xfrm>
            <a:off x="1086643" y="-212034"/>
            <a:ext cx="10018713" cy="1686338"/>
          </a:xfrm>
        </p:spPr>
        <p:txBody>
          <a:bodyPr>
            <a:normAutofit/>
          </a:bodyPr>
          <a:lstStyle/>
          <a:p>
            <a:r>
              <a:rPr lang="en-US" sz="4000" b="1" i="0" dirty="0">
                <a:solidFill>
                  <a:srgbClr val="FF0000"/>
                </a:solidFill>
                <a:effectLst/>
                <a:latin typeface="Times New Roman" panose="02020603050405020304" pitchFamily="18" charset="0"/>
                <a:cs typeface="Times New Roman" panose="02020603050405020304" pitchFamily="18" charset="0"/>
              </a:rPr>
              <a:t>Understanding RFQ Creation</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65321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D7D27-92E3-7E43-5650-CD303D2C4F7D}"/>
              </a:ext>
            </a:extLst>
          </p:cNvPr>
          <p:cNvSpPr txBox="1"/>
          <p:nvPr/>
        </p:nvSpPr>
        <p:spPr>
          <a:xfrm>
            <a:off x="1431372" y="663979"/>
            <a:ext cx="10018713" cy="4832092"/>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RFQ is completed, it can be submitted to the supplier. The supplier will then review the RFQ and provide a quote. This quote will include the price of the product or service, as well as any other relevant information. The customer can then review the quote and decide if they want to proceed with the order.</a:t>
            </a:r>
          </a:p>
          <a:p>
            <a:pPr algn="l"/>
            <a:r>
              <a:rPr lang="en-US" sz="2800" b="1" i="0" dirty="0">
                <a:effectLst/>
                <a:latin typeface="Times New Roman" panose="02020603050405020304" pitchFamily="18" charset="0"/>
                <a:cs typeface="Times New Roman" panose="02020603050405020304" pitchFamily="18" charset="0"/>
              </a:rPr>
              <a:t>The Rail Optimizer application makes it easy to submit the RFQ and receive a quote. All the customer has to do is click the “Submit” button and the RFQ will be sent to the supplier. This ensures that the customer receives the most accurate quote possible in a timely manner.</a:t>
            </a:r>
          </a:p>
        </p:txBody>
      </p:sp>
      <p:sp>
        <p:nvSpPr>
          <p:cNvPr id="4" name="Title 3">
            <a:extLst>
              <a:ext uri="{FF2B5EF4-FFF2-40B4-BE49-F238E27FC236}">
                <a16:creationId xmlns:a16="http://schemas.microsoft.com/office/drawing/2014/main" id="{2FF54E5D-46B8-D547-D212-84C82F1CF8B0}"/>
              </a:ext>
            </a:extLst>
          </p:cNvPr>
          <p:cNvSpPr>
            <a:spLocks noGrp="1"/>
          </p:cNvSpPr>
          <p:nvPr>
            <p:ph type="title"/>
          </p:nvPr>
        </p:nvSpPr>
        <p:spPr>
          <a:xfrm>
            <a:off x="1086643" y="-89375"/>
            <a:ext cx="10018713" cy="2040834"/>
          </a:xfrm>
        </p:spPr>
        <p:txBody>
          <a:bodyPr>
            <a:normAutofit/>
          </a:bodyPr>
          <a:lstStyle/>
          <a:p>
            <a:r>
              <a:rPr lang="en-US" sz="4000" b="1" i="0" dirty="0">
                <a:solidFill>
                  <a:srgbClr val="FF0000"/>
                </a:solidFill>
                <a:effectLst/>
                <a:latin typeface="Times New Roman" panose="02020603050405020304" pitchFamily="18" charset="0"/>
                <a:cs typeface="Times New Roman" panose="02020603050405020304" pitchFamily="18" charset="0"/>
              </a:rPr>
              <a:t>Submitting the RFQ</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97057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39C5D-A2C3-4E21-0989-BABBEAFE344B}"/>
              </a:ext>
            </a:extLst>
          </p:cNvPr>
          <p:cNvSpPr txBox="1"/>
          <p:nvPr/>
        </p:nvSpPr>
        <p:spPr>
          <a:xfrm>
            <a:off x="1868557" y="1012954"/>
            <a:ext cx="9687476" cy="4832092"/>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customer has reviewed the quote and decided to proceed with the order, the supplier can be contacted. The customer can then provide the supplier with all the necessary information to complete the order. This includes the quantity, delivery date, and any other relevant information.</a:t>
            </a:r>
          </a:p>
          <a:p>
            <a:pPr algn="l"/>
            <a:r>
              <a:rPr lang="en-US" sz="2800" b="1" i="0" dirty="0">
                <a:effectLst/>
                <a:latin typeface="Times New Roman" panose="02020603050405020304" pitchFamily="18" charset="0"/>
                <a:cs typeface="Times New Roman" panose="02020603050405020304" pitchFamily="18" charset="0"/>
              </a:rPr>
              <a:t>The Rail Optimizer application makes it easy to order from the supplier. All the customer has to do is provide the necessary information and click the “Order” button. This ensures that the customer receives the product or service in a timely manner.</a:t>
            </a:r>
          </a:p>
        </p:txBody>
      </p:sp>
      <p:sp>
        <p:nvSpPr>
          <p:cNvPr id="4" name="Title 3">
            <a:extLst>
              <a:ext uri="{FF2B5EF4-FFF2-40B4-BE49-F238E27FC236}">
                <a16:creationId xmlns:a16="http://schemas.microsoft.com/office/drawing/2014/main" id="{46678744-0E2B-4D25-44D7-4FD2B77B78E9}"/>
              </a:ext>
            </a:extLst>
          </p:cNvPr>
          <p:cNvSpPr>
            <a:spLocks noGrp="1"/>
          </p:cNvSpPr>
          <p:nvPr>
            <p:ph type="title"/>
          </p:nvPr>
        </p:nvSpPr>
        <p:spPr>
          <a:xfrm>
            <a:off x="1378294" y="579783"/>
            <a:ext cx="10018713" cy="1096595"/>
          </a:xfrm>
        </p:spPr>
        <p:txBody>
          <a:bodyPr>
            <a:normAutofit fontScale="9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Ordering from the Supplier</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49564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2314D-9B78-8185-29DB-579D9321E7A4}"/>
              </a:ext>
            </a:extLst>
          </p:cNvPr>
          <p:cNvSpPr txBox="1"/>
          <p:nvPr/>
        </p:nvSpPr>
        <p:spPr>
          <a:xfrm>
            <a:off x="1908313" y="913322"/>
            <a:ext cx="9382539" cy="4401205"/>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order is placed, the customer can track the progress of the order. The Rail Optimizer application makes it easy to track the order by providing the customer with real-time updates. This includes the status of the order, the estimated delivery date, and any other relevant information.</a:t>
            </a:r>
          </a:p>
          <a:p>
            <a:pPr algn="l"/>
            <a:r>
              <a:rPr lang="en-US" sz="2800" b="1" i="0" dirty="0">
                <a:effectLst/>
                <a:latin typeface="Times New Roman" panose="02020603050405020304" pitchFamily="18" charset="0"/>
                <a:cs typeface="Times New Roman" panose="02020603050405020304" pitchFamily="18" charset="0"/>
              </a:rPr>
              <a:t>The customer can also contact the supplier directly if they have any questions or concerns about the order. This ensures that the customer is always up-to-date on the status of the order and can contact the supplier if necessary.</a:t>
            </a:r>
          </a:p>
        </p:txBody>
      </p:sp>
      <p:sp>
        <p:nvSpPr>
          <p:cNvPr id="4" name="Title 3">
            <a:extLst>
              <a:ext uri="{FF2B5EF4-FFF2-40B4-BE49-F238E27FC236}">
                <a16:creationId xmlns:a16="http://schemas.microsoft.com/office/drawing/2014/main" id="{8518099F-2E7F-9616-E33C-9377920A5029}"/>
              </a:ext>
            </a:extLst>
          </p:cNvPr>
          <p:cNvSpPr>
            <a:spLocks noGrp="1"/>
          </p:cNvSpPr>
          <p:nvPr>
            <p:ph type="title"/>
          </p:nvPr>
        </p:nvSpPr>
        <p:spPr>
          <a:xfrm>
            <a:off x="1086643" y="487595"/>
            <a:ext cx="10018713" cy="1249017"/>
          </a:xfrm>
        </p:spPr>
        <p:txBody>
          <a:bodyPr>
            <a:normAutofit fontScale="9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Tracking the Order</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09005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C656C-A465-69AE-7891-7C81849635B2}"/>
              </a:ext>
            </a:extLst>
          </p:cNvPr>
          <p:cNvSpPr txBox="1"/>
          <p:nvPr/>
        </p:nvSpPr>
        <p:spPr>
          <a:xfrm>
            <a:off x="1815548" y="802047"/>
            <a:ext cx="9541564" cy="4832092"/>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customer has reviewed the quote and decided to proceed with the order, the supplier can be contacted. The customer can then provide the supplier with all the necessary information to complete the order. This includes the quantity, delivery date, and any other relevant information.</a:t>
            </a:r>
          </a:p>
          <a:p>
            <a:pPr algn="l"/>
            <a:r>
              <a:rPr lang="en-US" sz="2800" b="1" i="0" dirty="0">
                <a:effectLst/>
                <a:latin typeface="Times New Roman" panose="02020603050405020304" pitchFamily="18" charset="0"/>
                <a:cs typeface="Times New Roman" panose="02020603050405020304" pitchFamily="18" charset="0"/>
              </a:rPr>
              <a:t>The Rail Optimizer application makes it easy to order from the supplier. All the customer has to do is provide the necessary information and click the “Order” button. This ensures that the customer receives the product or service in a timely manner.</a:t>
            </a:r>
          </a:p>
        </p:txBody>
      </p:sp>
      <p:sp>
        <p:nvSpPr>
          <p:cNvPr id="4" name="Title 3">
            <a:extLst>
              <a:ext uri="{FF2B5EF4-FFF2-40B4-BE49-F238E27FC236}">
                <a16:creationId xmlns:a16="http://schemas.microsoft.com/office/drawing/2014/main" id="{05281A68-F373-1B1B-636C-9AC21C5B5E95}"/>
              </a:ext>
            </a:extLst>
          </p:cNvPr>
          <p:cNvSpPr>
            <a:spLocks noGrp="1"/>
          </p:cNvSpPr>
          <p:nvPr>
            <p:ph type="title"/>
          </p:nvPr>
        </p:nvSpPr>
        <p:spPr>
          <a:xfrm>
            <a:off x="1192628" y="310780"/>
            <a:ext cx="10018713" cy="1229430"/>
          </a:xfrm>
        </p:spPr>
        <p:txBody>
          <a:bodyPr>
            <a:normAutofit fontScale="9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Ordering from the Supplier</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23464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70918-F7DC-3388-3664-09B02CE28BB0}"/>
              </a:ext>
            </a:extLst>
          </p:cNvPr>
          <p:cNvSpPr txBox="1"/>
          <p:nvPr/>
        </p:nvSpPr>
        <p:spPr>
          <a:xfrm>
            <a:off x="1775793" y="1015594"/>
            <a:ext cx="9833112" cy="4401205"/>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order is placed, the customer can track the progress of the order. The Rail Optimizer application makes it easy to track the order by providing the customer with real-time updates. This includes the status of the order, the estimated delivery date, and any other relevant information.</a:t>
            </a:r>
          </a:p>
          <a:p>
            <a:pPr algn="l"/>
            <a:r>
              <a:rPr lang="en-US" sz="2800" b="1" i="0" dirty="0">
                <a:effectLst/>
                <a:latin typeface="Times New Roman" panose="02020603050405020304" pitchFamily="18" charset="0"/>
                <a:cs typeface="Times New Roman" panose="02020603050405020304" pitchFamily="18" charset="0"/>
              </a:rPr>
              <a:t>The customer can also contact the supplier directly if they have any questions or concerns about the order. This ensures that the customer is always up-to-date on the status of the order and can contact the supplier if necessary.</a:t>
            </a:r>
          </a:p>
        </p:txBody>
      </p:sp>
      <p:sp>
        <p:nvSpPr>
          <p:cNvPr id="4" name="Title 3">
            <a:extLst>
              <a:ext uri="{FF2B5EF4-FFF2-40B4-BE49-F238E27FC236}">
                <a16:creationId xmlns:a16="http://schemas.microsoft.com/office/drawing/2014/main" id="{FD265560-84C6-639E-F8DE-688382DA8356}"/>
              </a:ext>
            </a:extLst>
          </p:cNvPr>
          <p:cNvSpPr>
            <a:spLocks noGrp="1"/>
          </p:cNvSpPr>
          <p:nvPr>
            <p:ph type="title"/>
          </p:nvPr>
        </p:nvSpPr>
        <p:spPr>
          <a:xfrm>
            <a:off x="967374" y="447262"/>
            <a:ext cx="10018713" cy="1136664"/>
          </a:xfrm>
        </p:spPr>
        <p:txBody>
          <a:bodyPr>
            <a:normAutofit fontScale="9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Tracking the Order</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20819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DD43F-B06A-0C1A-4B3D-28B1C3AD189D}"/>
              </a:ext>
            </a:extLst>
          </p:cNvPr>
          <p:cNvSpPr txBox="1"/>
          <p:nvPr/>
        </p:nvSpPr>
        <p:spPr>
          <a:xfrm>
            <a:off x="1895094" y="1131404"/>
            <a:ext cx="9236765" cy="4401205"/>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order is delivered, the customer can review the product or service. The Rail Optimizer application makes it easy to review the order by providing the customer with all the necessary information. This includes the quantity, delivery date, and any other relevant information.</a:t>
            </a:r>
          </a:p>
          <a:p>
            <a:pPr algn="l"/>
            <a:r>
              <a:rPr lang="en-US" sz="2800" b="1" i="0" dirty="0">
                <a:effectLst/>
                <a:latin typeface="Times New Roman" panose="02020603050405020304" pitchFamily="18" charset="0"/>
                <a:cs typeface="Times New Roman" panose="02020603050405020304" pitchFamily="18" charset="0"/>
              </a:rPr>
              <a:t>The customer can then contact the supplier if they have any questions or concerns about the order. This ensures that the customer is always satisfied with the product or service and can contact the supplier if necessary.</a:t>
            </a:r>
          </a:p>
        </p:txBody>
      </p:sp>
      <p:sp>
        <p:nvSpPr>
          <p:cNvPr id="4" name="Title 3">
            <a:extLst>
              <a:ext uri="{FF2B5EF4-FFF2-40B4-BE49-F238E27FC236}">
                <a16:creationId xmlns:a16="http://schemas.microsoft.com/office/drawing/2014/main" id="{E4FFB779-1829-FAB8-7D8E-146D4EE0C21E}"/>
              </a:ext>
            </a:extLst>
          </p:cNvPr>
          <p:cNvSpPr>
            <a:spLocks noGrp="1"/>
          </p:cNvSpPr>
          <p:nvPr>
            <p:ph type="title"/>
          </p:nvPr>
        </p:nvSpPr>
        <p:spPr>
          <a:xfrm>
            <a:off x="1086643" y="685799"/>
            <a:ext cx="10018713" cy="1235765"/>
          </a:xfrm>
        </p:spPr>
        <p:txBody>
          <a:bodyPr>
            <a:normAutofit fontScale="9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Receiving the Order</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953818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400F86-7754-BA7E-7AD6-E2A314487FF4}"/>
              </a:ext>
            </a:extLst>
          </p:cNvPr>
          <p:cNvSpPr txBox="1"/>
          <p:nvPr/>
        </p:nvSpPr>
        <p:spPr>
          <a:xfrm>
            <a:off x="2186608" y="1132223"/>
            <a:ext cx="9448801" cy="4401205"/>
          </a:xfrm>
          <a:prstGeom prst="rect">
            <a:avLst/>
          </a:prstGeom>
          <a:noFill/>
        </p:spPr>
        <p:txBody>
          <a:bodyPr wrap="square">
            <a:spAutoFit/>
          </a:bodyPr>
          <a:lstStyle/>
          <a:p>
            <a:pPr algn="l"/>
            <a:endParaRPr lang="en-US" sz="2800" b="1" i="0" dirty="0">
              <a:solidFill>
                <a:srgbClr val="FF0000"/>
              </a:solidFill>
              <a:effectLst/>
              <a:latin typeface="Times New Roman" panose="02020603050405020304" pitchFamily="18" charset="0"/>
              <a:cs typeface="Times New Roman" panose="02020603050405020304" pitchFamily="18" charset="0"/>
            </a:endParaRPr>
          </a:p>
          <a:p>
            <a:pPr algn="l"/>
            <a:r>
              <a:rPr lang="en-US" sz="2800" b="1" i="0" dirty="0">
                <a:effectLst/>
                <a:latin typeface="Times New Roman" panose="02020603050405020304" pitchFamily="18" charset="0"/>
                <a:cs typeface="Times New Roman" panose="02020603050405020304" pitchFamily="18" charset="0"/>
              </a:rPr>
              <a:t>Once the customer is satisfied with the product or service, they can finalize the order. The Rail Optimizer application makes it easy to finalize the order by providing the customer with all the necessary information. This includes the quantity, delivery date, and any other relevant information.</a:t>
            </a:r>
          </a:p>
          <a:p>
            <a:pPr algn="l"/>
            <a:r>
              <a:rPr lang="en-US" sz="2800" b="1" i="0" dirty="0">
                <a:effectLst/>
                <a:latin typeface="Times New Roman" panose="02020603050405020304" pitchFamily="18" charset="0"/>
                <a:cs typeface="Times New Roman" panose="02020603050405020304" pitchFamily="18" charset="0"/>
              </a:rPr>
              <a:t>The customer can then contact the supplier if they have any questions or concerns about the order. This ensures that the customer is always satisfied with the product or service and can contact the supplier if necessary.</a:t>
            </a:r>
          </a:p>
        </p:txBody>
      </p:sp>
      <p:sp>
        <p:nvSpPr>
          <p:cNvPr id="4" name="Title 3">
            <a:extLst>
              <a:ext uri="{FF2B5EF4-FFF2-40B4-BE49-F238E27FC236}">
                <a16:creationId xmlns:a16="http://schemas.microsoft.com/office/drawing/2014/main" id="{CC45C331-85F2-CFCC-CD03-6B27055A0B47}"/>
              </a:ext>
            </a:extLst>
          </p:cNvPr>
          <p:cNvSpPr>
            <a:spLocks noGrp="1"/>
          </p:cNvSpPr>
          <p:nvPr>
            <p:ph type="title"/>
          </p:nvPr>
        </p:nvSpPr>
        <p:spPr>
          <a:xfrm>
            <a:off x="1086643" y="746446"/>
            <a:ext cx="10018713" cy="1156252"/>
          </a:xfrm>
        </p:spPr>
        <p:txBody>
          <a:bodyPr>
            <a:normAutofit fontScale="90000"/>
          </a:bodyPr>
          <a:lstStyle/>
          <a:p>
            <a:r>
              <a:rPr lang="en-US" sz="4000" b="1" i="0" dirty="0">
                <a:solidFill>
                  <a:srgbClr val="FF0000"/>
                </a:solidFill>
                <a:effectLst/>
                <a:latin typeface="Times New Roman" panose="02020603050405020304" pitchFamily="18" charset="0"/>
                <a:cs typeface="Times New Roman" panose="02020603050405020304" pitchFamily="18" charset="0"/>
              </a:rPr>
              <a:t>Finalizing the Order</a:t>
            </a:r>
            <a:br>
              <a:rPr lang="en-US" sz="40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74651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D2A06-5B57-6D4E-127F-5C26CA20DC93}"/>
              </a:ext>
            </a:extLst>
          </p:cNvPr>
          <p:cNvSpPr txBox="1"/>
          <p:nvPr/>
        </p:nvSpPr>
        <p:spPr>
          <a:xfrm>
            <a:off x="3220278" y="1999135"/>
            <a:ext cx="6838121" cy="2585323"/>
          </a:xfrm>
          <a:prstGeom prst="rect">
            <a:avLst/>
          </a:prstGeom>
          <a:noFill/>
        </p:spPr>
        <p:txBody>
          <a:bodyPr wrap="square">
            <a:spAutoFit/>
          </a:bodyPr>
          <a:lstStyle/>
          <a:p>
            <a:r>
              <a:rPr lang="en-US" sz="5400" b="1" dirty="0">
                <a:solidFill>
                  <a:srgbClr val="FF0000"/>
                </a:solidFill>
                <a:latin typeface="Times New Roman" panose="02020603050405020304" pitchFamily="18" charset="0"/>
                <a:cs typeface="Times New Roman" panose="02020603050405020304" pitchFamily="18" charset="0"/>
              </a:rPr>
              <a:t>Quoting the Rails: The Art of Optimizing Transportation</a:t>
            </a:r>
            <a:endParaRPr lang="en-IN" sz="5400" b="1" dirty="0">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A6A027F-E33B-14D8-1335-12DBF0FDC19A}"/>
              </a:ext>
            </a:extLst>
          </p:cNvPr>
          <p:cNvSpPr>
            <a:spLocks noGrp="1"/>
          </p:cNvSpPr>
          <p:nvPr>
            <p:ph type="title"/>
          </p:nvPr>
        </p:nvSpPr>
        <p:spPr>
          <a:xfrm>
            <a:off x="1086643" y="712305"/>
            <a:ext cx="10018713" cy="957470"/>
          </a:xfrm>
        </p:spPr>
        <p:txBody>
          <a:bodyPr/>
          <a:lstStyle/>
          <a:p>
            <a:r>
              <a:rPr lang="en-US" b="1" dirty="0">
                <a:solidFill>
                  <a:srgbClr val="FF0000"/>
                </a:solidFill>
                <a:latin typeface="Times New Roman" panose="02020603050405020304" pitchFamily="18" charset="0"/>
                <a:cs typeface="Times New Roman" panose="02020603050405020304" pitchFamily="18" charset="0"/>
              </a:rPr>
              <a:t>QUOTE</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0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65F53-F5CC-5CC6-F3CC-930926BDFDA1}"/>
              </a:ext>
            </a:extLst>
          </p:cNvPr>
          <p:cNvSpPr txBox="1"/>
          <p:nvPr/>
        </p:nvSpPr>
        <p:spPr>
          <a:xfrm>
            <a:off x="4094922" y="1905793"/>
            <a:ext cx="6096000" cy="3170099"/>
          </a:xfrm>
          <a:prstGeom prst="rect">
            <a:avLst/>
          </a:prstGeom>
          <a:noFill/>
        </p:spPr>
        <p:txBody>
          <a:bodyPr wrap="square">
            <a:spAutoFit/>
          </a:bodyPr>
          <a:lstStyle/>
          <a:p>
            <a:pPr marL="285750" indent="-285750">
              <a:buFont typeface="Wingdings" panose="05000000000000000000" pitchFamily="2" charset="2"/>
              <a:buChar char="Ø"/>
            </a:pPr>
            <a:r>
              <a:rPr lang="en-US" sz="4000" b="1" dirty="0"/>
              <a:t>Introduction</a:t>
            </a:r>
          </a:p>
          <a:p>
            <a:pPr marL="285750" indent="-285750">
              <a:buFont typeface="Wingdings" panose="05000000000000000000" pitchFamily="2" charset="2"/>
              <a:buChar char="Ø"/>
            </a:pPr>
            <a:r>
              <a:rPr lang="en-US" sz="4000" b="1" dirty="0"/>
              <a:t>Customer Requirements</a:t>
            </a:r>
          </a:p>
          <a:p>
            <a:pPr marL="285750" indent="-285750">
              <a:buFont typeface="Wingdings" panose="05000000000000000000" pitchFamily="2" charset="2"/>
              <a:buChar char="Ø"/>
            </a:pPr>
            <a:r>
              <a:rPr lang="en-US" sz="4000" b="1" dirty="0"/>
              <a:t>Pricing Factors</a:t>
            </a:r>
          </a:p>
          <a:p>
            <a:pPr marL="285750" indent="-285750">
              <a:buFont typeface="Wingdings" panose="05000000000000000000" pitchFamily="2" charset="2"/>
              <a:buChar char="Ø"/>
            </a:pPr>
            <a:r>
              <a:rPr lang="en-US" sz="4000" b="1" dirty="0"/>
              <a:t>Optimization Algorithms</a:t>
            </a:r>
          </a:p>
          <a:p>
            <a:pPr marL="285750" indent="-285750">
              <a:buFont typeface="Wingdings" panose="05000000000000000000" pitchFamily="2" charset="2"/>
              <a:buChar char="Ø"/>
            </a:pPr>
            <a:r>
              <a:rPr lang="en-US" sz="4000" b="1" dirty="0"/>
              <a:t>Customer Feedback</a:t>
            </a:r>
          </a:p>
        </p:txBody>
      </p:sp>
      <p:sp>
        <p:nvSpPr>
          <p:cNvPr id="2" name="Title 1">
            <a:extLst>
              <a:ext uri="{FF2B5EF4-FFF2-40B4-BE49-F238E27FC236}">
                <a16:creationId xmlns:a16="http://schemas.microsoft.com/office/drawing/2014/main" id="{8D2FE41F-856D-5834-EDF4-C8D68D70B9D4}"/>
              </a:ext>
            </a:extLst>
          </p:cNvPr>
          <p:cNvSpPr>
            <a:spLocks noGrp="1"/>
          </p:cNvSpPr>
          <p:nvPr>
            <p:ph type="title"/>
          </p:nvPr>
        </p:nvSpPr>
        <p:spPr>
          <a:xfrm>
            <a:off x="1086643" y="619540"/>
            <a:ext cx="10018713" cy="1103243"/>
          </a:xfrm>
        </p:spPr>
        <p:txBody>
          <a:bodyPr/>
          <a:lstStyle/>
          <a:p>
            <a:r>
              <a:rPr lang="en-US" b="1" dirty="0">
                <a:solidFill>
                  <a:srgbClr val="FF0000"/>
                </a:solidFill>
                <a:latin typeface="Times New Roman" panose="02020603050405020304" pitchFamily="18" charset="0"/>
                <a:cs typeface="Times New Roman" panose="02020603050405020304" pitchFamily="18" charset="0"/>
              </a:rPr>
              <a:t>QUOTE</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63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2E87-9B36-77D7-91FC-AE38398B28EC}"/>
              </a:ext>
            </a:extLst>
          </p:cNvPr>
          <p:cNvSpPr txBox="1"/>
          <p:nvPr/>
        </p:nvSpPr>
        <p:spPr>
          <a:xfrm>
            <a:off x="1842053" y="1012954"/>
            <a:ext cx="9899374" cy="4832092"/>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Rail Optimizer is an application designed to help customers manage their orders in an efficient and organized manner. It allows customers to easily create, modify, and track orders with ease. With Rail Optimizer, customers can quickly and easily create orders, view order statuses, and review order details.</a:t>
            </a:r>
          </a:p>
          <a:p>
            <a:r>
              <a:rPr lang="en-US" sz="2800" b="1" dirty="0">
                <a:latin typeface="Times New Roman" panose="02020603050405020304" pitchFamily="18" charset="0"/>
                <a:cs typeface="Times New Roman" panose="02020603050405020304" pitchFamily="18" charset="0"/>
              </a:rPr>
              <a:t>The application also features a variety of features to help customers manage their orders. Customers can easily view and modify orders, track orders, and manage order statuses, all in one place. In addition, customers can also create custom orders and track orders in real-time</a:t>
            </a:r>
          </a:p>
        </p:txBody>
      </p:sp>
      <p:sp>
        <p:nvSpPr>
          <p:cNvPr id="4" name="Title 3">
            <a:extLst>
              <a:ext uri="{FF2B5EF4-FFF2-40B4-BE49-F238E27FC236}">
                <a16:creationId xmlns:a16="http://schemas.microsoft.com/office/drawing/2014/main" id="{3B57D008-2448-E42F-877E-68CA0B2E0B26}"/>
              </a:ext>
            </a:extLst>
          </p:cNvPr>
          <p:cNvSpPr>
            <a:spLocks noGrp="1"/>
          </p:cNvSpPr>
          <p:nvPr>
            <p:ph type="title"/>
          </p:nvPr>
        </p:nvSpPr>
        <p:spPr>
          <a:xfrm>
            <a:off x="1086643" y="672548"/>
            <a:ext cx="10018713" cy="1107615"/>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Rail Optimizer Application</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323177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8F4752-E3C5-1814-F366-E30DA2243B73}"/>
              </a:ext>
            </a:extLst>
          </p:cNvPr>
          <p:cNvSpPr txBox="1"/>
          <p:nvPr/>
        </p:nvSpPr>
        <p:spPr>
          <a:xfrm>
            <a:off x="1974675" y="962229"/>
            <a:ext cx="8958469" cy="4401205"/>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 rail optimizer application is a complex system that helps to optimize the freight transportation process for rail companies. One of the key features of this application is the ability to generate quotes for customers based on their specific needs and requirements.</a:t>
            </a:r>
          </a:p>
          <a:p>
            <a:r>
              <a:rPr lang="en-US" sz="2800" b="1" dirty="0">
                <a:latin typeface="Times New Roman" panose="02020603050405020304" pitchFamily="18" charset="0"/>
                <a:cs typeface="Times New Roman" panose="02020603050405020304" pitchFamily="18" charset="0"/>
              </a:rPr>
              <a:t>In this presentation, we will explore the creation of quotes in the rail optimizer application, including the various factors that are taken into account and the algorithms used to generate accurate and competitive pricing.</a:t>
            </a:r>
          </a:p>
        </p:txBody>
      </p:sp>
      <p:sp>
        <p:nvSpPr>
          <p:cNvPr id="4" name="Title 3">
            <a:extLst>
              <a:ext uri="{FF2B5EF4-FFF2-40B4-BE49-F238E27FC236}">
                <a16:creationId xmlns:a16="http://schemas.microsoft.com/office/drawing/2014/main" id="{07DEA900-C340-2B07-982B-D58DACAC79D1}"/>
              </a:ext>
            </a:extLst>
          </p:cNvPr>
          <p:cNvSpPr>
            <a:spLocks noGrp="1"/>
          </p:cNvSpPr>
          <p:nvPr>
            <p:ph type="title"/>
          </p:nvPr>
        </p:nvSpPr>
        <p:spPr>
          <a:xfrm>
            <a:off x="914431" y="490083"/>
            <a:ext cx="10018713" cy="1288848"/>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10849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C9F0A-8DAC-8334-88AA-D5FB38A541DE}"/>
              </a:ext>
            </a:extLst>
          </p:cNvPr>
          <p:cNvSpPr txBox="1"/>
          <p:nvPr/>
        </p:nvSpPr>
        <p:spPr>
          <a:xfrm>
            <a:off x="2239755" y="1012954"/>
            <a:ext cx="9263269" cy="4832092"/>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 first step in creating a quote in the rail optimizer application is to gather information about the customer's requirements. This includes details such as the origin and destination of the shipment, the type and quantity of goods being transported, and any special handling or timing requirements.</a:t>
            </a:r>
          </a:p>
          <a:p>
            <a:r>
              <a:rPr lang="en-US" sz="2800" b="1" dirty="0">
                <a:latin typeface="Times New Roman" panose="02020603050405020304" pitchFamily="18" charset="0"/>
                <a:cs typeface="Times New Roman" panose="02020603050405020304" pitchFamily="18" charset="0"/>
              </a:rPr>
              <a:t>Once this information has been collected, the rail optimizer application uses a series of algorithms to determine the most efficient and cost-effective routing options for the shipment.</a:t>
            </a:r>
          </a:p>
        </p:txBody>
      </p:sp>
      <p:sp>
        <p:nvSpPr>
          <p:cNvPr id="4" name="Title 3">
            <a:extLst>
              <a:ext uri="{FF2B5EF4-FFF2-40B4-BE49-F238E27FC236}">
                <a16:creationId xmlns:a16="http://schemas.microsoft.com/office/drawing/2014/main" id="{996B0C38-7F5B-306C-9423-28AF7F5800CA}"/>
              </a:ext>
            </a:extLst>
          </p:cNvPr>
          <p:cNvSpPr>
            <a:spLocks noGrp="1"/>
          </p:cNvSpPr>
          <p:nvPr>
            <p:ph type="title"/>
          </p:nvPr>
        </p:nvSpPr>
        <p:spPr>
          <a:xfrm>
            <a:off x="1086643" y="335436"/>
            <a:ext cx="10018713" cy="1355035"/>
          </a:xfrm>
        </p:spPr>
        <p:txBody>
          <a:bodyPr/>
          <a:lstStyle/>
          <a:p>
            <a:r>
              <a:rPr lang="en-US" sz="4000" b="1" dirty="0">
                <a:solidFill>
                  <a:srgbClr val="FF0000"/>
                </a:solidFill>
                <a:latin typeface="Times New Roman" panose="02020603050405020304" pitchFamily="18" charset="0"/>
                <a:cs typeface="Times New Roman" panose="02020603050405020304" pitchFamily="18" charset="0"/>
              </a:rPr>
              <a:t>Customer Requirements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702386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1DE110-4079-91F2-B914-6D5DEF2DF702}"/>
              </a:ext>
            </a:extLst>
          </p:cNvPr>
          <p:cNvSpPr txBox="1"/>
          <p:nvPr/>
        </p:nvSpPr>
        <p:spPr>
          <a:xfrm>
            <a:off x="1815547" y="935708"/>
            <a:ext cx="9912626" cy="4401205"/>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When generating a quote in the rail optimizer application, there are several factors that are taken into account to determine the final price. These include the distance between the origin and destination, the weight and volume of the shipment, and any additional services or fees that may be required.</a:t>
            </a:r>
          </a:p>
          <a:p>
            <a:r>
              <a:rPr lang="en-US" sz="2800" b="1" dirty="0">
                <a:latin typeface="Times New Roman" panose="02020603050405020304" pitchFamily="18" charset="0"/>
                <a:cs typeface="Times New Roman" panose="02020603050405020304" pitchFamily="18" charset="0"/>
              </a:rPr>
              <a:t>In addition to these factors, the rail optimizer application also considers market conditions, such as current fuel prices and demand for rail transportation, to ensure that the quote is competitive and reflects the current state of the industry.</a:t>
            </a:r>
          </a:p>
        </p:txBody>
      </p:sp>
      <p:sp>
        <p:nvSpPr>
          <p:cNvPr id="4" name="Title 3">
            <a:extLst>
              <a:ext uri="{FF2B5EF4-FFF2-40B4-BE49-F238E27FC236}">
                <a16:creationId xmlns:a16="http://schemas.microsoft.com/office/drawing/2014/main" id="{143E6AC7-DCD3-980E-B8D2-9892AE3AB304}"/>
              </a:ext>
            </a:extLst>
          </p:cNvPr>
          <p:cNvSpPr>
            <a:spLocks noGrp="1"/>
          </p:cNvSpPr>
          <p:nvPr>
            <p:ph type="title"/>
          </p:nvPr>
        </p:nvSpPr>
        <p:spPr>
          <a:xfrm>
            <a:off x="1086643" y="460514"/>
            <a:ext cx="10018713" cy="1188928"/>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Pricing Factors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467070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77FBB1-A101-E73C-6246-403790889179}"/>
              </a:ext>
            </a:extLst>
          </p:cNvPr>
          <p:cNvSpPr txBox="1"/>
          <p:nvPr/>
        </p:nvSpPr>
        <p:spPr>
          <a:xfrm>
            <a:off x="1921498" y="880432"/>
            <a:ext cx="9329531" cy="4832092"/>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 rail optimizer application uses a series of sophisticated algorithms to determine the most efficient and cost-effective routing options for each shipment. These algorithms take into account a wide range of variables, including track availability, transit times, and potential delays.</a:t>
            </a:r>
          </a:p>
          <a:p>
            <a:r>
              <a:rPr lang="en-US" sz="2800" b="1" dirty="0">
                <a:latin typeface="Times New Roman" panose="02020603050405020304" pitchFamily="18" charset="0"/>
                <a:cs typeface="Times New Roman" panose="02020603050405020304" pitchFamily="18" charset="0"/>
              </a:rPr>
              <a:t>By analyzing all of these factors and considering multiple routing options, the rail optimizer application is able to generate quotes that are optimized for both cost and efficiency, ensuring that customers receive the best possible service at the most competitive price.</a:t>
            </a:r>
          </a:p>
        </p:txBody>
      </p:sp>
      <p:sp>
        <p:nvSpPr>
          <p:cNvPr id="4" name="Title 3">
            <a:extLst>
              <a:ext uri="{FF2B5EF4-FFF2-40B4-BE49-F238E27FC236}">
                <a16:creationId xmlns:a16="http://schemas.microsoft.com/office/drawing/2014/main" id="{E4BFEECC-3E53-9600-935F-01E1C388C7ED}"/>
              </a:ext>
            </a:extLst>
          </p:cNvPr>
          <p:cNvSpPr>
            <a:spLocks noGrp="1"/>
          </p:cNvSpPr>
          <p:nvPr>
            <p:ph type="title"/>
          </p:nvPr>
        </p:nvSpPr>
        <p:spPr>
          <a:xfrm>
            <a:off x="940971" y="487019"/>
            <a:ext cx="10018713" cy="1269618"/>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Optimization Algorithms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670856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5ADA1-F885-19AD-3955-2E4D0F9F2D4F}"/>
              </a:ext>
            </a:extLst>
          </p:cNvPr>
          <p:cNvSpPr txBox="1"/>
          <p:nvPr/>
        </p:nvSpPr>
        <p:spPr>
          <a:xfrm>
            <a:off x="3193775" y="1536174"/>
            <a:ext cx="6957391" cy="3785652"/>
          </a:xfrm>
          <a:prstGeom prst="rect">
            <a:avLst/>
          </a:prstGeom>
          <a:noFill/>
        </p:spPr>
        <p:txBody>
          <a:bodyPr wrap="square">
            <a:spAutoFit/>
          </a:bodyPr>
          <a:lstStyle/>
          <a:p>
            <a:pPr marL="285750" indent="-285750">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Introduction to Rail Optimizer Application</a:t>
            </a:r>
          </a:p>
          <a:p>
            <a:pPr marL="285750" indent="-285750">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Creating a Customer Order</a:t>
            </a:r>
          </a:p>
          <a:p>
            <a:pPr marL="285750" indent="-285750">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Managing Orders</a:t>
            </a:r>
          </a:p>
          <a:p>
            <a:pPr marL="285750" indent="-285750">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Tracking Orders</a:t>
            </a:r>
          </a:p>
          <a:p>
            <a:pPr marL="285750" indent="-285750">
              <a:buFont typeface="Wingdings" panose="05000000000000000000" pitchFamily="2" charset="2"/>
              <a:buChar char="Ø"/>
            </a:pPr>
            <a:r>
              <a:rPr lang="en-US" sz="4000" b="1" dirty="0">
                <a:latin typeface="Times New Roman" panose="02020603050405020304" pitchFamily="18" charset="0"/>
                <a:cs typeface="Times New Roman" panose="02020603050405020304" pitchFamily="18" charset="0"/>
              </a:rPr>
              <a:t>Managing Order Statuses</a:t>
            </a:r>
          </a:p>
        </p:txBody>
      </p:sp>
      <p:sp>
        <p:nvSpPr>
          <p:cNvPr id="2" name="Title 1">
            <a:extLst>
              <a:ext uri="{FF2B5EF4-FFF2-40B4-BE49-F238E27FC236}">
                <a16:creationId xmlns:a16="http://schemas.microsoft.com/office/drawing/2014/main" id="{54004038-D1B3-739B-CAE1-D3341C202CE0}"/>
              </a:ext>
            </a:extLst>
          </p:cNvPr>
          <p:cNvSpPr>
            <a:spLocks noGrp="1"/>
          </p:cNvSpPr>
          <p:nvPr>
            <p:ph type="title"/>
          </p:nvPr>
        </p:nvSpPr>
        <p:spPr>
          <a:xfrm>
            <a:off x="1086643" y="712304"/>
            <a:ext cx="10018713" cy="536859"/>
          </a:xfrm>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CUSTOMER ORDER</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44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8A121-53C0-55E8-DED5-4904BBB5A20B}"/>
              </a:ext>
            </a:extLst>
          </p:cNvPr>
          <p:cNvSpPr txBox="1"/>
          <p:nvPr/>
        </p:nvSpPr>
        <p:spPr>
          <a:xfrm>
            <a:off x="1616695" y="609386"/>
            <a:ext cx="10018713" cy="5262979"/>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Creating a customer order on Rail Optimizer is a simple process. Customers can easily create a new order by clicking the 'Create Order' button. This will open a form where customers can enter their order details. Customers can also select a product from the list of available products and add it to their order.</a:t>
            </a:r>
          </a:p>
          <a:p>
            <a:r>
              <a:rPr lang="en-US" sz="2800" b="1" dirty="0">
                <a:latin typeface="Times New Roman" panose="02020603050405020304" pitchFamily="18" charset="0"/>
                <a:cs typeface="Times New Roman" panose="02020603050405020304" pitchFamily="18" charset="0"/>
              </a:rPr>
              <a:t>Once customers have entered their order details, they can click the ‘Save and </a:t>
            </a:r>
            <a:r>
              <a:rPr lang="en-US" sz="2800" b="1" dirty="0" err="1">
                <a:latin typeface="Times New Roman" panose="02020603050405020304" pitchFamily="18" charset="0"/>
                <a:cs typeface="Times New Roman" panose="02020603050405020304" pitchFamily="18" charset="0"/>
              </a:rPr>
              <a:t>complet</a:t>
            </a:r>
            <a:r>
              <a:rPr lang="en-US" sz="2800" b="1" dirty="0">
                <a:latin typeface="Times New Roman" panose="02020603050405020304" pitchFamily="18" charset="0"/>
                <a:cs typeface="Times New Roman" panose="02020603050405020304" pitchFamily="18" charset="0"/>
              </a:rPr>
              <a:t>’ button to submit their order. Once the order is submitted, customers will receive a confirmation email and the order will be added to the Rail Optimizer system. Customers can then view, modify, and track their order in real-time</a:t>
            </a:r>
            <a:r>
              <a:rPr lang="en-US" sz="2800" dirty="0">
                <a:latin typeface="Times New Roman" panose="02020603050405020304" pitchFamily="18" charset="0"/>
                <a:cs typeface="Times New Roman" panose="02020603050405020304" pitchFamily="18" charset="0"/>
              </a:rPr>
              <a:t>.</a:t>
            </a:r>
          </a:p>
        </p:txBody>
      </p:sp>
      <p:sp>
        <p:nvSpPr>
          <p:cNvPr id="4" name="Title 3">
            <a:extLst>
              <a:ext uri="{FF2B5EF4-FFF2-40B4-BE49-F238E27FC236}">
                <a16:creationId xmlns:a16="http://schemas.microsoft.com/office/drawing/2014/main" id="{9D4ACBD1-4C41-50A4-70A1-541B400036C7}"/>
              </a:ext>
            </a:extLst>
          </p:cNvPr>
          <p:cNvSpPr>
            <a:spLocks noGrp="1"/>
          </p:cNvSpPr>
          <p:nvPr>
            <p:ph type="title"/>
          </p:nvPr>
        </p:nvSpPr>
        <p:spPr>
          <a:xfrm>
            <a:off x="1245736" y="384901"/>
            <a:ext cx="10018713" cy="899542"/>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Creating a Customer Order</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087682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8212F-84F9-9F0E-FC7A-51EDF1CA1419}"/>
              </a:ext>
            </a:extLst>
          </p:cNvPr>
          <p:cNvSpPr txBox="1"/>
          <p:nvPr/>
        </p:nvSpPr>
        <p:spPr>
          <a:xfrm>
            <a:off x="2080454" y="582067"/>
            <a:ext cx="9554817" cy="5693866"/>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Once customers have created an order, they can easily manage it using the Rail Optimizer application. Customers can view, modify, and track their orders in real-time. Customers can also view order statuses, such as pending, approved, and shipped. Customers can also add comments to their orders and view order details.</a:t>
            </a:r>
          </a:p>
          <a:p>
            <a:r>
              <a:rPr lang="en-US" sz="2800" b="1" dirty="0">
                <a:latin typeface="Times New Roman" panose="02020603050405020304" pitchFamily="18" charset="0"/>
                <a:cs typeface="Times New Roman" panose="02020603050405020304" pitchFamily="18" charset="0"/>
              </a:rPr>
              <a:t>In addition, customers can also create custom orders that can be tailored to their specific needs. Customers can also view and modify their order history, as well as view and modify order details. With Rail Optimizer, customers can easily manage their orders in an efficient </a:t>
            </a:r>
          </a:p>
          <a:p>
            <a:r>
              <a:rPr lang="en-US" sz="2800" b="1" dirty="0">
                <a:latin typeface="Times New Roman" panose="02020603050405020304" pitchFamily="18" charset="0"/>
                <a:cs typeface="Times New Roman" panose="02020603050405020304" pitchFamily="18" charset="0"/>
              </a:rPr>
              <a:t>and </a:t>
            </a:r>
            <a:r>
              <a:rPr lang="en-US" sz="2800" b="1" dirty="0" err="1">
                <a:latin typeface="Times New Roman" panose="02020603050405020304" pitchFamily="18" charset="0"/>
                <a:cs typeface="Times New Roman" panose="02020603050405020304" pitchFamily="18" charset="0"/>
              </a:rPr>
              <a:t>org.anized</a:t>
            </a:r>
            <a:r>
              <a:rPr lang="en-US" sz="2800" b="1" dirty="0">
                <a:latin typeface="Times New Roman" panose="02020603050405020304" pitchFamily="18" charset="0"/>
                <a:cs typeface="Times New Roman" panose="02020603050405020304" pitchFamily="18" charset="0"/>
              </a:rPr>
              <a:t> manner</a:t>
            </a:r>
          </a:p>
        </p:txBody>
      </p:sp>
      <p:sp>
        <p:nvSpPr>
          <p:cNvPr id="4" name="Title 3">
            <a:extLst>
              <a:ext uri="{FF2B5EF4-FFF2-40B4-BE49-F238E27FC236}">
                <a16:creationId xmlns:a16="http://schemas.microsoft.com/office/drawing/2014/main" id="{DB3EDA78-D0C3-D36A-3B45-A3DC74923CD2}"/>
              </a:ext>
            </a:extLst>
          </p:cNvPr>
          <p:cNvSpPr>
            <a:spLocks noGrp="1"/>
          </p:cNvSpPr>
          <p:nvPr>
            <p:ph type="title"/>
          </p:nvPr>
        </p:nvSpPr>
        <p:spPr>
          <a:xfrm>
            <a:off x="874711" y="395507"/>
            <a:ext cx="10018713" cy="808383"/>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Managing Orders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4891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538E2-00FE-58A9-FF4C-6960E34A493E}"/>
              </a:ext>
            </a:extLst>
          </p:cNvPr>
          <p:cNvSpPr txBox="1"/>
          <p:nvPr/>
        </p:nvSpPr>
        <p:spPr>
          <a:xfrm>
            <a:off x="1901788" y="1012954"/>
            <a:ext cx="9183757" cy="4832092"/>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Rail Optimizer also allows customers to track their orders in real-time. Customers can view the status of their orders, such as pending, approved, and shipped. Customers can also view order details, such as the order date, shipping address, and payment method. Customers can also add comments to their orders.</a:t>
            </a:r>
          </a:p>
          <a:p>
            <a:r>
              <a:rPr lang="en-US" sz="2800" b="1" dirty="0">
                <a:latin typeface="Times New Roman" panose="02020603050405020304" pitchFamily="18" charset="0"/>
                <a:cs typeface="Times New Roman" panose="02020603050405020304" pitchFamily="18" charset="0"/>
              </a:rPr>
              <a:t>In addition, customers can also view and modify their order history. With Rail Optimizer, customers can easily track their orders in real-time and manage their orders in an efficient and organized manner.</a:t>
            </a:r>
          </a:p>
        </p:txBody>
      </p:sp>
      <p:sp>
        <p:nvSpPr>
          <p:cNvPr id="4" name="Title 3">
            <a:extLst>
              <a:ext uri="{FF2B5EF4-FFF2-40B4-BE49-F238E27FC236}">
                <a16:creationId xmlns:a16="http://schemas.microsoft.com/office/drawing/2014/main" id="{204E1FA5-D45F-A5B2-2E32-2C53B725DA38}"/>
              </a:ext>
            </a:extLst>
          </p:cNvPr>
          <p:cNvSpPr>
            <a:spLocks noGrp="1"/>
          </p:cNvSpPr>
          <p:nvPr>
            <p:ph type="title"/>
          </p:nvPr>
        </p:nvSpPr>
        <p:spPr>
          <a:xfrm>
            <a:off x="1259024" y="593036"/>
            <a:ext cx="10018713" cy="1156252"/>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Tracking Orders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31001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04318A-9FEE-773C-940D-B1ABBE800FC0}"/>
              </a:ext>
            </a:extLst>
          </p:cNvPr>
          <p:cNvSpPr txBox="1"/>
          <p:nvPr/>
        </p:nvSpPr>
        <p:spPr>
          <a:xfrm>
            <a:off x="1974624" y="867180"/>
            <a:ext cx="9038084" cy="4401205"/>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Rail Optimizer also allows customers to manage their order statuses. Customers can view the status of their orders, such as pending, approved, and shipped. Customers can also view order details, such as the order date, shipping address, and payment method. Customers can also add comments to their orders.</a:t>
            </a:r>
          </a:p>
          <a:p>
            <a:r>
              <a:rPr lang="en-US" sz="2800" b="1" dirty="0">
                <a:latin typeface="Times New Roman" panose="02020603050405020304" pitchFamily="18" charset="0"/>
                <a:cs typeface="Times New Roman" panose="02020603050405020304" pitchFamily="18" charset="0"/>
              </a:rPr>
              <a:t>In addition, customers can also view and modify their order statuses. With Rail Optimizer, customers can easily manage their orders in an efficient and organized manner.</a:t>
            </a:r>
          </a:p>
        </p:txBody>
      </p:sp>
      <p:sp>
        <p:nvSpPr>
          <p:cNvPr id="4" name="Title 3">
            <a:extLst>
              <a:ext uri="{FF2B5EF4-FFF2-40B4-BE49-F238E27FC236}">
                <a16:creationId xmlns:a16="http://schemas.microsoft.com/office/drawing/2014/main" id="{44AA126F-6488-879C-2678-19353564EE76}"/>
              </a:ext>
            </a:extLst>
          </p:cNvPr>
          <p:cNvSpPr>
            <a:spLocks noGrp="1"/>
          </p:cNvSpPr>
          <p:nvPr>
            <p:ph type="title"/>
          </p:nvPr>
        </p:nvSpPr>
        <p:spPr>
          <a:xfrm>
            <a:off x="1484310" y="579064"/>
            <a:ext cx="10018713" cy="867780"/>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Managing Order Statuses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359046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7B195-CE19-19DA-60A0-006864978FC5}"/>
              </a:ext>
            </a:extLst>
          </p:cNvPr>
          <p:cNvSpPr txBox="1"/>
          <p:nvPr/>
        </p:nvSpPr>
        <p:spPr>
          <a:xfrm>
            <a:off x="3525079" y="1720840"/>
            <a:ext cx="6851374" cy="3416320"/>
          </a:xfrm>
          <a:prstGeom prst="rect">
            <a:avLst/>
          </a:prstGeom>
          <a:noFill/>
        </p:spPr>
        <p:txBody>
          <a:bodyPr wrap="square">
            <a:spAutoFit/>
          </a:bodyPr>
          <a:lstStyle/>
          <a:p>
            <a:pPr marL="457200" indent="-4572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Understanding Work Orders</a:t>
            </a:r>
          </a:p>
          <a:p>
            <a:pPr marL="457200" indent="-4572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Creating a Work Order</a:t>
            </a:r>
          </a:p>
          <a:p>
            <a:pPr marL="457200" indent="-4572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Benefits of Using Work Orders</a:t>
            </a:r>
          </a:p>
          <a:p>
            <a:pPr marL="457200" indent="-457200">
              <a:buFont typeface="Wingdings" panose="05000000000000000000" pitchFamily="2" charset="2"/>
              <a:buChar char="Ø"/>
            </a:pPr>
            <a:r>
              <a:rPr lang="en-US" sz="3600" b="1" dirty="0">
                <a:latin typeface="Times New Roman" panose="02020603050405020304" pitchFamily="18" charset="0"/>
                <a:cs typeface="Times New Roman" panose="02020603050405020304" pitchFamily="18" charset="0"/>
              </a:rPr>
              <a:t>Best Practices for Creating Work Orders</a:t>
            </a:r>
          </a:p>
        </p:txBody>
      </p:sp>
      <p:sp>
        <p:nvSpPr>
          <p:cNvPr id="2" name="Title 1">
            <a:extLst>
              <a:ext uri="{FF2B5EF4-FFF2-40B4-BE49-F238E27FC236}">
                <a16:creationId xmlns:a16="http://schemas.microsoft.com/office/drawing/2014/main" id="{DC8C7F36-F107-60FF-499D-45FC4AF2412B}"/>
              </a:ext>
            </a:extLst>
          </p:cNvPr>
          <p:cNvSpPr>
            <a:spLocks noGrp="1"/>
          </p:cNvSpPr>
          <p:nvPr>
            <p:ph type="title"/>
          </p:nvPr>
        </p:nvSpPr>
        <p:spPr>
          <a:xfrm>
            <a:off x="1192764" y="699052"/>
            <a:ext cx="10018713" cy="875437"/>
          </a:xfrm>
        </p:spPr>
        <p:txBody>
          <a:bodyPr/>
          <a:lstStyle/>
          <a:p>
            <a:r>
              <a:rPr lang="en-US" b="1" dirty="0">
                <a:solidFill>
                  <a:srgbClr val="FF0000"/>
                </a:solidFill>
                <a:latin typeface="Times New Roman" panose="02020603050405020304" pitchFamily="18" charset="0"/>
                <a:cs typeface="Times New Roman" panose="02020603050405020304" pitchFamily="18" charset="0"/>
              </a:rPr>
              <a:t>WORK ORDER</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065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918801-421B-CE0F-1FFF-D3857DA17264}"/>
              </a:ext>
            </a:extLst>
          </p:cNvPr>
          <p:cNvSpPr txBox="1"/>
          <p:nvPr/>
        </p:nvSpPr>
        <p:spPr>
          <a:xfrm>
            <a:off x="2875721" y="1201340"/>
            <a:ext cx="7248939" cy="6555641"/>
          </a:xfrm>
          <a:prstGeom prst="rect">
            <a:avLst/>
          </a:prstGeom>
          <a:noFill/>
        </p:spPr>
        <p:txBody>
          <a:bodyPr wrap="square">
            <a:spAutoFit/>
          </a:bodyPr>
          <a:lstStyle/>
          <a:p>
            <a:pPr marL="342900" indent="-342900">
              <a:buFont typeface="+mj-lt"/>
              <a:buAutoNum type="arabicPeriod"/>
            </a:pPr>
            <a:r>
              <a:rPr lang="en-US" sz="2800" b="1" dirty="0">
                <a:latin typeface="Times New Roman" panose="02020603050405020304" pitchFamily="18" charset="0"/>
                <a:cs typeface="Times New Roman" panose="02020603050405020304" pitchFamily="18" charset="0"/>
              </a:rPr>
              <a:t> CUSTOMER DATA (REQUEST FOR QUOTE)</a:t>
            </a:r>
          </a:p>
          <a:p>
            <a:pPr marL="342900" indent="-342900">
              <a:buFont typeface="+mj-lt"/>
              <a:buAutoNum type="arabicPeriod"/>
            </a:pPr>
            <a:r>
              <a:rPr lang="en-US" sz="2800" b="1" dirty="0">
                <a:latin typeface="Times New Roman" panose="02020603050405020304" pitchFamily="18" charset="0"/>
                <a:cs typeface="Times New Roman" panose="02020603050405020304" pitchFamily="18" charset="0"/>
              </a:rPr>
              <a:t> RFQ</a:t>
            </a:r>
          </a:p>
          <a:p>
            <a:pPr marL="342900" indent="-342900">
              <a:buFont typeface="+mj-lt"/>
              <a:buAutoNum type="arabicPeriod"/>
            </a:pPr>
            <a:r>
              <a:rPr lang="en-US" sz="2800" b="1" dirty="0">
                <a:latin typeface="Times New Roman" panose="02020603050405020304" pitchFamily="18" charset="0"/>
                <a:cs typeface="Times New Roman" panose="02020603050405020304" pitchFamily="18" charset="0"/>
              </a:rPr>
              <a:t> QUOTE</a:t>
            </a:r>
          </a:p>
          <a:p>
            <a:pPr marL="342900" indent="-342900">
              <a:buFont typeface="+mj-lt"/>
              <a:buAutoNum type="arabicPeriod"/>
            </a:pPr>
            <a:r>
              <a:rPr lang="en-US" sz="2800" b="1" dirty="0">
                <a:latin typeface="Times New Roman" panose="02020603050405020304" pitchFamily="18" charset="0"/>
                <a:cs typeface="Times New Roman" panose="02020603050405020304" pitchFamily="18" charset="0"/>
              </a:rPr>
              <a:t> CUSTOMER ORDER</a:t>
            </a:r>
          </a:p>
          <a:p>
            <a:pPr marL="342900" indent="-342900">
              <a:buFont typeface="+mj-lt"/>
              <a:buAutoNum type="arabicPeriod"/>
            </a:pPr>
            <a:r>
              <a:rPr lang="en-US" sz="2800" b="1" dirty="0">
                <a:latin typeface="Times New Roman" panose="02020603050405020304" pitchFamily="18" charset="0"/>
                <a:cs typeface="Times New Roman" panose="02020603050405020304" pitchFamily="18" charset="0"/>
              </a:rPr>
              <a:t> WORK ORDER</a:t>
            </a:r>
          </a:p>
          <a:p>
            <a:pPr marL="342900" indent="-342900">
              <a:buFont typeface="+mj-lt"/>
              <a:buAutoNum type="arabicPeriod"/>
            </a:pPr>
            <a:r>
              <a:rPr lang="en-US" sz="2800" b="1" dirty="0">
                <a:latin typeface="Times New Roman" panose="02020603050405020304" pitchFamily="18" charset="0"/>
                <a:cs typeface="Times New Roman" panose="02020603050405020304" pitchFamily="18" charset="0"/>
              </a:rPr>
              <a:t> VENDER INVOICES</a:t>
            </a:r>
          </a:p>
          <a:p>
            <a:pPr marL="742950" lvl="1"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EQUIPMENT MASTER</a:t>
            </a:r>
          </a:p>
          <a:p>
            <a:pPr marL="742950" lvl="1"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EQUIPMENT ACTIVITY AND EVENT</a:t>
            </a:r>
          </a:p>
          <a:p>
            <a:pPr marL="742950" lvl="1"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LINE HAUL EVENT</a:t>
            </a:r>
          </a:p>
          <a:p>
            <a:pPr marL="742950" lvl="1"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TERMINAL ACTIVATION</a:t>
            </a:r>
          </a:p>
          <a:p>
            <a:pPr marL="742950" lvl="1"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UNITS ( DRIVERS&amp;TRUCKS)</a:t>
            </a:r>
          </a:p>
          <a:p>
            <a:pPr marL="742950" lvl="1"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 DRIVER DISPATCH</a:t>
            </a:r>
          </a:p>
          <a:p>
            <a:pPr lvl="1"/>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E6623CD-0331-EFC3-05AD-620855A8D76F}"/>
              </a:ext>
            </a:extLst>
          </p:cNvPr>
          <p:cNvSpPr txBox="1"/>
          <p:nvPr/>
        </p:nvSpPr>
        <p:spPr>
          <a:xfrm>
            <a:off x="3452191" y="371923"/>
            <a:ext cx="6096000" cy="584775"/>
          </a:xfrm>
          <a:prstGeom prst="rect">
            <a:avLst/>
          </a:prstGeom>
          <a:noFill/>
        </p:spPr>
        <p:txBody>
          <a:bodyPr wrap="square">
            <a:spAutoFit/>
          </a:bodyPr>
          <a:lstStyle/>
          <a:p>
            <a:r>
              <a:rPr lang="en-US" sz="3200" b="1" dirty="0">
                <a:solidFill>
                  <a:srgbClr val="FF0000"/>
                </a:solidFill>
                <a:latin typeface="Times New Roman" panose="02020603050405020304" pitchFamily="18" charset="0"/>
                <a:cs typeface="Times New Roman" panose="02020603050405020304" pitchFamily="18" charset="0"/>
              </a:rPr>
              <a:t>ACTUAL FLOW OF RO:</a:t>
            </a:r>
            <a:endParaRPr lang="en-IN" sz="3200" dirty="0">
              <a:solidFill>
                <a:srgbClr val="FF0000"/>
              </a:solidFill>
            </a:endParaRPr>
          </a:p>
        </p:txBody>
      </p:sp>
    </p:spTree>
    <p:extLst>
      <p:ext uri="{BB962C8B-B14F-4D97-AF65-F5344CB8AC3E}">
        <p14:creationId xmlns:p14="http://schemas.microsoft.com/office/powerpoint/2010/main" val="985214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89B15-EAEC-3B94-AAD6-236391771DA1}"/>
              </a:ext>
            </a:extLst>
          </p:cNvPr>
          <p:cNvSpPr txBox="1"/>
          <p:nvPr/>
        </p:nvSpPr>
        <p:spPr>
          <a:xfrm>
            <a:off x="1934817" y="980879"/>
            <a:ext cx="9448800" cy="4401205"/>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The rail optimizer application is a vital tool for managing the movement of goods and materials across the railway network. One of its key features is the ability to create work orders, which are essential for ensuring that trains are loaded, unloaded, and moved efficiently.</a:t>
            </a:r>
          </a:p>
          <a:p>
            <a:r>
              <a:rPr lang="en-US" sz="2800" b="1" dirty="0">
                <a:latin typeface="Times New Roman" panose="02020603050405020304" pitchFamily="18" charset="0"/>
                <a:cs typeface="Times New Roman" panose="02020603050405020304" pitchFamily="18" charset="0"/>
              </a:rPr>
              <a:t>In this presentation, we will explore the creation of work orders in the rail optimizer application, including the steps involved, the benefits of using this feature, and some best practices for optimizing your workflow.</a:t>
            </a:r>
          </a:p>
        </p:txBody>
      </p:sp>
      <p:sp>
        <p:nvSpPr>
          <p:cNvPr id="4" name="Title 3">
            <a:extLst>
              <a:ext uri="{FF2B5EF4-FFF2-40B4-BE49-F238E27FC236}">
                <a16:creationId xmlns:a16="http://schemas.microsoft.com/office/drawing/2014/main" id="{4173128C-948B-9AA5-8369-AB02429A7425}"/>
              </a:ext>
            </a:extLst>
          </p:cNvPr>
          <p:cNvSpPr>
            <a:spLocks noGrp="1"/>
          </p:cNvSpPr>
          <p:nvPr>
            <p:ph type="title"/>
          </p:nvPr>
        </p:nvSpPr>
        <p:spPr>
          <a:xfrm>
            <a:off x="1086643" y="561779"/>
            <a:ext cx="10018713" cy="1129748"/>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3637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7A93B2-DF84-C5B4-7E85-5D9929715003}"/>
              </a:ext>
            </a:extLst>
          </p:cNvPr>
          <p:cNvSpPr txBox="1"/>
          <p:nvPr/>
        </p:nvSpPr>
        <p:spPr>
          <a:xfrm>
            <a:off x="1749286" y="607114"/>
            <a:ext cx="9634332" cy="5262979"/>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Before we dive into the specifics of creating work orders, it's important to understand what they are and why they matter. In the context of the rail optimizer application, a work order is essentially a set of instructions that tells the system what needs to be done with a particular shipment or train.</a:t>
            </a:r>
          </a:p>
          <a:p>
            <a:r>
              <a:rPr lang="en-US" sz="2800" b="1" dirty="0">
                <a:latin typeface="Times New Roman" panose="02020603050405020304" pitchFamily="18" charset="0"/>
                <a:cs typeface="Times New Roman" panose="02020603050405020304" pitchFamily="18" charset="0"/>
              </a:rPr>
              <a:t>Work orders can include information such as loading and unloading instructions, routing details, and other relevant data. By creating work orders in the rail optimizer application, you can ensure that all parties involved in the transportation process have access to the same information, reducing the risk of errors and delays.</a:t>
            </a:r>
          </a:p>
        </p:txBody>
      </p:sp>
      <p:sp>
        <p:nvSpPr>
          <p:cNvPr id="4" name="Title 3">
            <a:extLst>
              <a:ext uri="{FF2B5EF4-FFF2-40B4-BE49-F238E27FC236}">
                <a16:creationId xmlns:a16="http://schemas.microsoft.com/office/drawing/2014/main" id="{1D4817ED-8EBE-FD4A-2682-E56C72FDEB19}"/>
              </a:ext>
            </a:extLst>
          </p:cNvPr>
          <p:cNvSpPr>
            <a:spLocks noGrp="1"/>
          </p:cNvSpPr>
          <p:nvPr>
            <p:ph type="title"/>
          </p:nvPr>
        </p:nvSpPr>
        <p:spPr>
          <a:xfrm>
            <a:off x="1205912" y="318455"/>
            <a:ext cx="10018713" cy="876299"/>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Understanding Work Orders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72418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EC6A6-6ADC-14FA-8D6A-82297B2CD717}"/>
              </a:ext>
            </a:extLst>
          </p:cNvPr>
          <p:cNvSpPr txBox="1"/>
          <p:nvPr/>
        </p:nvSpPr>
        <p:spPr>
          <a:xfrm>
            <a:off x="1802294" y="762828"/>
            <a:ext cx="9143999" cy="4832092"/>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To create a work order in the rail optimizer application, you'll need to follow a few simple steps. First, navigate to the 'Create Work Order' screen within the application. From there, you'll be prompted to enter information about the shipment or train in question.</a:t>
            </a:r>
          </a:p>
          <a:p>
            <a:r>
              <a:rPr lang="en-US" sz="2800" b="1" dirty="0">
                <a:latin typeface="Times New Roman" panose="02020603050405020304" pitchFamily="18" charset="0"/>
                <a:cs typeface="Times New Roman" panose="02020603050405020304" pitchFamily="18" charset="0"/>
              </a:rPr>
              <a:t>This might include details such as the train number, origin and destination points, cargo type, and any special handling instructions. Once you've entered all the necessary information, you can save the work order and it will be added to the system.</a:t>
            </a:r>
          </a:p>
        </p:txBody>
      </p:sp>
      <p:sp>
        <p:nvSpPr>
          <p:cNvPr id="2" name="Title 1">
            <a:extLst>
              <a:ext uri="{FF2B5EF4-FFF2-40B4-BE49-F238E27FC236}">
                <a16:creationId xmlns:a16="http://schemas.microsoft.com/office/drawing/2014/main" id="{EACA4B27-8291-8D2A-C0E9-609CEEED1CF5}"/>
              </a:ext>
            </a:extLst>
          </p:cNvPr>
          <p:cNvSpPr>
            <a:spLocks noGrp="1"/>
          </p:cNvSpPr>
          <p:nvPr>
            <p:ph type="title"/>
          </p:nvPr>
        </p:nvSpPr>
        <p:spPr>
          <a:xfrm>
            <a:off x="1086643" y="536713"/>
            <a:ext cx="10018713" cy="876300"/>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Creating a Work Order</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746460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F61EB-386C-3552-F8B5-8002EAAB8537}"/>
              </a:ext>
            </a:extLst>
          </p:cNvPr>
          <p:cNvSpPr txBox="1"/>
          <p:nvPr/>
        </p:nvSpPr>
        <p:spPr>
          <a:xfrm>
            <a:off x="3949149" y="2174797"/>
            <a:ext cx="6096000" cy="1015663"/>
          </a:xfrm>
          <a:prstGeom prst="rect">
            <a:avLst/>
          </a:prstGeom>
          <a:noFill/>
        </p:spPr>
        <p:txBody>
          <a:bodyPr wrap="square">
            <a:spAutoFit/>
          </a:bodyPr>
          <a:lstStyle/>
          <a:p>
            <a:r>
              <a:rPr lang="en-US" sz="6000" b="1" dirty="0">
                <a:solidFill>
                  <a:srgbClr val="FF0000"/>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32430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4C3B0D-DA53-30E7-6A97-D55D75B8E516}"/>
              </a:ext>
            </a:extLst>
          </p:cNvPr>
          <p:cNvSpPr txBox="1"/>
          <p:nvPr/>
        </p:nvSpPr>
        <p:spPr>
          <a:xfrm>
            <a:off x="4903304" y="2659559"/>
            <a:ext cx="6096000" cy="830997"/>
          </a:xfrm>
          <a:prstGeom prst="rect">
            <a:avLst/>
          </a:prstGeom>
          <a:noFill/>
        </p:spPr>
        <p:txBody>
          <a:bodyPr wrap="square">
            <a:spAutoFit/>
          </a:bodyPr>
          <a:lstStyle/>
          <a:p>
            <a:r>
              <a:rPr lang="en-US" sz="4800" b="1" dirty="0">
                <a:solidFill>
                  <a:srgbClr val="FF0000"/>
                </a:solidFill>
                <a:latin typeface="Times New Roman" panose="02020603050405020304" pitchFamily="18" charset="0"/>
                <a:cs typeface="Times New Roman" panose="02020603050405020304" pitchFamily="18" charset="0"/>
              </a:rPr>
              <a:t>Thank You</a:t>
            </a:r>
            <a:endParaRPr lang="en-IN" sz="4800" b="1" dirty="0"/>
          </a:p>
        </p:txBody>
      </p:sp>
    </p:spTree>
    <p:extLst>
      <p:ext uri="{BB962C8B-B14F-4D97-AF65-F5344CB8AC3E}">
        <p14:creationId xmlns:p14="http://schemas.microsoft.com/office/powerpoint/2010/main" val="30593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129D-DDF9-3A78-F2C4-CDB9953A44CE}"/>
              </a:ext>
            </a:extLst>
          </p:cNvPr>
          <p:cNvSpPr>
            <a:spLocks noGrp="1"/>
          </p:cNvSpPr>
          <p:nvPr>
            <p:ph type="ctrTitle"/>
          </p:nvPr>
        </p:nvSpPr>
        <p:spPr>
          <a:xfrm>
            <a:off x="1706880" y="1952357"/>
            <a:ext cx="9144000" cy="2387600"/>
          </a:xfrm>
        </p:spPr>
        <p:txBody>
          <a:bodyPr/>
          <a:lstStyle/>
          <a:p>
            <a:r>
              <a:rPr lang="en-US" b="1" dirty="0">
                <a:latin typeface="Times New Roman" panose="02020603050405020304" pitchFamily="18" charset="0"/>
                <a:cs typeface="Times New Roman" panose="02020603050405020304" pitchFamily="18" charset="0"/>
              </a:rPr>
              <a:t>The Customer: The Heart of Rail Optimizer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64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DA74F-96B3-86B9-A0C7-BDBDA2990A22}"/>
              </a:ext>
            </a:extLst>
          </p:cNvPr>
          <p:cNvSpPr txBox="1"/>
          <p:nvPr/>
        </p:nvSpPr>
        <p:spPr>
          <a:xfrm>
            <a:off x="3763618" y="1667255"/>
            <a:ext cx="6891130" cy="3046988"/>
          </a:xfrm>
          <a:prstGeom prst="rect">
            <a:avLst/>
          </a:prstGeom>
          <a:noFill/>
        </p:spPr>
        <p:txBody>
          <a:bodyPr wrap="square">
            <a:spAutoFit/>
          </a:bodyPr>
          <a:lstStyle/>
          <a:p>
            <a:pPr marL="514350" indent="-514350">
              <a:buFont typeface="+mj-lt"/>
              <a:buAutoNum type="arabicPeriod"/>
            </a:pPr>
            <a:r>
              <a:rPr lang="en-US" sz="3200" b="1"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3200" b="1" dirty="0">
                <a:latin typeface="Times New Roman" panose="02020603050405020304" pitchFamily="18" charset="0"/>
                <a:cs typeface="Times New Roman" panose="02020603050405020304" pitchFamily="18" charset="0"/>
              </a:rPr>
              <a:t>Understanding Customer Needs</a:t>
            </a:r>
          </a:p>
          <a:p>
            <a:pPr marL="514350" indent="-514350">
              <a:buFont typeface="+mj-lt"/>
              <a:buAutoNum type="arabicPeriod"/>
            </a:pPr>
            <a:r>
              <a:rPr lang="en-US" sz="3200" b="1" dirty="0">
                <a:latin typeface="Times New Roman" panose="02020603050405020304" pitchFamily="18" charset="0"/>
                <a:cs typeface="Times New Roman" panose="02020603050405020304" pitchFamily="18" charset="0"/>
              </a:rPr>
              <a:t>Real-Time Monitoring</a:t>
            </a:r>
          </a:p>
          <a:p>
            <a:pPr marL="514350" indent="-514350">
              <a:buFont typeface="+mj-lt"/>
              <a:buAutoNum type="arabicPeriod"/>
            </a:pPr>
            <a:r>
              <a:rPr lang="en-US" sz="3200" b="1" dirty="0">
                <a:latin typeface="Times New Roman" panose="02020603050405020304" pitchFamily="18" charset="0"/>
                <a:cs typeface="Times New Roman" panose="02020603050405020304" pitchFamily="18" charset="0"/>
              </a:rPr>
              <a:t>Customer Service</a:t>
            </a:r>
          </a:p>
          <a:p>
            <a:pPr marL="514350" indent="-514350">
              <a:buFont typeface="+mj-lt"/>
              <a:buAutoNum type="arabicPeriod"/>
            </a:pPr>
            <a:r>
              <a:rPr lang="en-US" sz="3200" b="1" dirty="0">
                <a:latin typeface="Times New Roman" panose="02020603050405020304" pitchFamily="18" charset="0"/>
                <a:cs typeface="Times New Roman" panose="02020603050405020304" pitchFamily="18" charset="0"/>
              </a:rPr>
              <a:t>Optimizing Customer Experience</a:t>
            </a:r>
          </a:p>
          <a:p>
            <a:pPr marL="514350" indent="-514350">
              <a:buFont typeface="+mj-lt"/>
              <a:buAutoNum type="arabicPeriod"/>
            </a:pPr>
            <a:r>
              <a:rPr lang="en-US" sz="3200" b="1" dirty="0">
                <a:latin typeface="Times New Roman" panose="02020603050405020304" pitchFamily="18" charset="0"/>
                <a:cs typeface="Times New Roman" panose="02020603050405020304" pitchFamily="18" charset="0"/>
              </a:rPr>
              <a:t>Conclusion</a:t>
            </a:r>
          </a:p>
        </p:txBody>
      </p:sp>
      <p:sp>
        <p:nvSpPr>
          <p:cNvPr id="2" name="Title 1">
            <a:extLst>
              <a:ext uri="{FF2B5EF4-FFF2-40B4-BE49-F238E27FC236}">
                <a16:creationId xmlns:a16="http://schemas.microsoft.com/office/drawing/2014/main" id="{1A47BF8C-DB9E-CC98-26EF-6AC0765E9C4D}"/>
              </a:ext>
            </a:extLst>
          </p:cNvPr>
          <p:cNvSpPr>
            <a:spLocks noGrp="1"/>
          </p:cNvSpPr>
          <p:nvPr>
            <p:ph type="title"/>
          </p:nvPr>
        </p:nvSpPr>
        <p:spPr>
          <a:xfrm>
            <a:off x="1179511" y="553278"/>
            <a:ext cx="10018713" cy="981455"/>
          </a:xfrm>
        </p:spPr>
        <p:txBody>
          <a:bodyPr/>
          <a:lstStyle/>
          <a:p>
            <a:r>
              <a:rPr lang="en-US" b="1" dirty="0">
                <a:solidFill>
                  <a:srgbClr val="FF0000"/>
                </a:solidFill>
                <a:latin typeface="Times New Roman" panose="02020603050405020304" pitchFamily="18" charset="0"/>
                <a:cs typeface="Times New Roman" panose="02020603050405020304" pitchFamily="18" charset="0"/>
              </a:rPr>
              <a:t>CUSTOMER</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5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1F2E60-D453-6483-E7EE-D07D1C54A95A}"/>
              </a:ext>
            </a:extLst>
          </p:cNvPr>
          <p:cNvSpPr txBox="1"/>
          <p:nvPr/>
        </p:nvSpPr>
        <p:spPr>
          <a:xfrm>
            <a:off x="2027583" y="1033744"/>
            <a:ext cx="8998226" cy="4401205"/>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In the rail optimizer application, the term 'customer' refers to the end-users of the rail service, such as shippers, freight forwarders, or passengers. Understanding their needs is essential for optimizing rail operations and improving customer satisfaction.</a:t>
            </a:r>
          </a:p>
          <a:p>
            <a:r>
              <a:rPr lang="en-US" sz="2800" b="1" dirty="0">
                <a:latin typeface="Times New Roman" panose="02020603050405020304" pitchFamily="18" charset="0"/>
                <a:cs typeface="Times New Roman" panose="02020603050405020304" pitchFamily="18" charset="0"/>
              </a:rPr>
              <a:t>The rail optimizer application collects data on customer demands, preferences, and behaviors to create schedules that meet their needs. This data can be used to optimize routes, reduce transit times, and minimize delays.</a:t>
            </a:r>
          </a:p>
        </p:txBody>
      </p:sp>
      <p:sp>
        <p:nvSpPr>
          <p:cNvPr id="2" name="Title 1">
            <a:extLst>
              <a:ext uri="{FF2B5EF4-FFF2-40B4-BE49-F238E27FC236}">
                <a16:creationId xmlns:a16="http://schemas.microsoft.com/office/drawing/2014/main" id="{A3FB6AC8-28E0-C6F3-9E59-4D5F968CD3F8}"/>
              </a:ext>
            </a:extLst>
          </p:cNvPr>
          <p:cNvSpPr>
            <a:spLocks noGrp="1"/>
          </p:cNvSpPr>
          <p:nvPr>
            <p:ph type="title"/>
          </p:nvPr>
        </p:nvSpPr>
        <p:spPr>
          <a:xfrm>
            <a:off x="2186608" y="685801"/>
            <a:ext cx="7977809" cy="944292"/>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  Understanding Customer Needs</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1403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E976D-7D8C-50E6-E4C0-37DEA8AE76E8}"/>
              </a:ext>
            </a:extLst>
          </p:cNvPr>
          <p:cNvSpPr txBox="1"/>
          <p:nvPr/>
        </p:nvSpPr>
        <p:spPr>
          <a:xfrm>
            <a:off x="2153614" y="861466"/>
            <a:ext cx="8680106" cy="4832092"/>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Rail optimizer application provides real-time monitoring of rail operations, allowing operators to respond quickly to changes in customer demand or unexpected events. This feature enables operators to provide timely updates to customers regarding the status of their shipments or trains.</a:t>
            </a:r>
          </a:p>
          <a:p>
            <a:r>
              <a:rPr lang="en-US" sz="2800" b="1" dirty="0">
                <a:latin typeface="Times New Roman" panose="02020603050405020304" pitchFamily="18" charset="0"/>
                <a:cs typeface="Times New Roman" panose="02020603050405020304" pitchFamily="18" charset="0"/>
              </a:rPr>
              <a:t>Real-time monitoring also helps operators to identify potential issues before they become major problems, reducing the risk of delays or disruptions that could negatively impact customer satisfaction.</a:t>
            </a:r>
          </a:p>
        </p:txBody>
      </p:sp>
      <p:sp>
        <p:nvSpPr>
          <p:cNvPr id="2" name="Title 1">
            <a:extLst>
              <a:ext uri="{FF2B5EF4-FFF2-40B4-BE49-F238E27FC236}">
                <a16:creationId xmlns:a16="http://schemas.microsoft.com/office/drawing/2014/main" id="{A5EF98E7-6878-41C2-E47A-54594BFA1272}"/>
              </a:ext>
            </a:extLst>
          </p:cNvPr>
          <p:cNvSpPr>
            <a:spLocks noGrp="1"/>
          </p:cNvSpPr>
          <p:nvPr>
            <p:ph type="title"/>
          </p:nvPr>
        </p:nvSpPr>
        <p:spPr>
          <a:xfrm>
            <a:off x="1484311" y="685800"/>
            <a:ext cx="10018713" cy="573231"/>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Real-Time Monitoring</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0769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00331-BEF0-B659-D1E8-081A64B4C9AF}"/>
              </a:ext>
            </a:extLst>
          </p:cNvPr>
          <p:cNvSpPr txBox="1"/>
          <p:nvPr/>
        </p:nvSpPr>
        <p:spPr>
          <a:xfrm>
            <a:off x="2014364" y="1228397"/>
            <a:ext cx="9090992" cy="4401205"/>
          </a:xfrm>
          <a:prstGeom prst="rect">
            <a:avLst/>
          </a:prstGeom>
          <a:noFill/>
        </p:spPr>
        <p:txBody>
          <a:bodyPr wrap="square">
            <a:spAutoFit/>
          </a:bodyPr>
          <a:lstStyle/>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Rail optimizer application includes customer service features that enable operators to communicate with customers through various channels, such as email, phone, or mobile apps. These features allow customers to track their shipments, receive alerts about delays or changes in schedules, and provide feedback on their experience.</a:t>
            </a:r>
          </a:p>
          <a:p>
            <a:r>
              <a:rPr lang="en-US" sz="2800" b="1" dirty="0">
                <a:latin typeface="Times New Roman" panose="02020603050405020304" pitchFamily="18" charset="0"/>
                <a:cs typeface="Times New Roman" panose="02020603050405020304" pitchFamily="18" charset="0"/>
              </a:rPr>
              <a:t>By providing excellent customer service, rail operators can build loyalty and trust among their customers, which can lead to increased business and revenue.</a:t>
            </a:r>
          </a:p>
        </p:txBody>
      </p:sp>
      <p:sp>
        <p:nvSpPr>
          <p:cNvPr id="2" name="Title 1">
            <a:extLst>
              <a:ext uri="{FF2B5EF4-FFF2-40B4-BE49-F238E27FC236}">
                <a16:creationId xmlns:a16="http://schemas.microsoft.com/office/drawing/2014/main" id="{ACBE5943-F8C2-749C-51DA-ACED2FF0D55C}"/>
              </a:ext>
            </a:extLst>
          </p:cNvPr>
          <p:cNvSpPr>
            <a:spLocks noGrp="1"/>
          </p:cNvSpPr>
          <p:nvPr>
            <p:ph type="title"/>
          </p:nvPr>
        </p:nvSpPr>
        <p:spPr>
          <a:xfrm>
            <a:off x="967373" y="648906"/>
            <a:ext cx="10018713" cy="1461051"/>
          </a:xfrm>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Customer Service</a:t>
            </a:r>
            <a:br>
              <a:rPr lang="en-US" sz="40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95131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1DCEF-9DCB-88D3-AC39-00DAFDDB67D1}"/>
              </a:ext>
            </a:extLst>
          </p:cNvPr>
          <p:cNvSpPr txBox="1"/>
          <p:nvPr/>
        </p:nvSpPr>
        <p:spPr>
          <a:xfrm>
            <a:off x="3551582" y="1494976"/>
            <a:ext cx="6096000" cy="3046988"/>
          </a:xfrm>
          <a:prstGeom prst="rect">
            <a:avLst/>
          </a:prstGeom>
          <a:noFill/>
        </p:spPr>
        <p:txBody>
          <a:bodyPr wrap="square">
            <a:spAutoFit/>
          </a:bodyPr>
          <a:lstStyle/>
          <a:p>
            <a:pPr marL="285750" indent="-285750" algn="l">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Understanding RFQ Creation</a:t>
            </a:r>
          </a:p>
          <a:p>
            <a:pPr marL="285750" indent="-285750" algn="l">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Submitting the RFQ</a:t>
            </a:r>
          </a:p>
          <a:p>
            <a:pPr marL="285750" indent="-285750" algn="l">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Ordering from the Supplier</a:t>
            </a:r>
          </a:p>
          <a:p>
            <a:pPr marL="285750" indent="-285750" algn="l">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Tracking the Order</a:t>
            </a:r>
          </a:p>
          <a:p>
            <a:pPr marL="285750" indent="-285750" algn="l">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Receiving the Order</a:t>
            </a:r>
          </a:p>
          <a:p>
            <a:pPr marL="285750" indent="-285750" algn="l">
              <a:buFont typeface="Wingdings" panose="05000000000000000000" pitchFamily="2" charset="2"/>
              <a:buChar char="Ø"/>
            </a:pPr>
            <a:r>
              <a:rPr lang="en-US" sz="3200" b="1" i="0" dirty="0">
                <a:effectLst/>
                <a:latin typeface="Times New Roman" panose="02020603050405020304" pitchFamily="18" charset="0"/>
                <a:cs typeface="Times New Roman" panose="02020603050405020304" pitchFamily="18" charset="0"/>
              </a:rPr>
              <a:t>Finalizing the Order</a:t>
            </a:r>
          </a:p>
        </p:txBody>
      </p:sp>
      <p:sp>
        <p:nvSpPr>
          <p:cNvPr id="2" name="Title 1">
            <a:extLst>
              <a:ext uri="{FF2B5EF4-FFF2-40B4-BE49-F238E27FC236}">
                <a16:creationId xmlns:a16="http://schemas.microsoft.com/office/drawing/2014/main" id="{F2E27645-A8B3-6907-4160-B373960C2CDA}"/>
              </a:ext>
            </a:extLst>
          </p:cNvPr>
          <p:cNvSpPr>
            <a:spLocks noGrp="1"/>
          </p:cNvSpPr>
          <p:nvPr>
            <p:ph type="title"/>
          </p:nvPr>
        </p:nvSpPr>
        <p:spPr>
          <a:xfrm>
            <a:off x="1086643" y="526775"/>
            <a:ext cx="10018713" cy="809176"/>
          </a:xfrm>
        </p:spPr>
        <p:txBody>
          <a:bodyPr/>
          <a:lstStyle/>
          <a:p>
            <a:r>
              <a:rPr lang="en-US" b="1" dirty="0">
                <a:solidFill>
                  <a:srgbClr val="FF0000"/>
                </a:solidFill>
                <a:latin typeface="Times New Roman" panose="02020603050405020304" pitchFamily="18" charset="0"/>
                <a:cs typeface="Times New Roman" panose="02020603050405020304" pitchFamily="18" charset="0"/>
              </a:rPr>
              <a:t>RFQ CREATION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146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878</TotalTime>
  <Words>2452</Words>
  <Application>Microsoft Office PowerPoint</Application>
  <PresentationFormat>Widescreen</PresentationFormat>
  <Paragraphs>144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Corbel</vt:lpstr>
      <vt:lpstr>Times New Roman</vt:lpstr>
      <vt:lpstr>Wingdings</vt:lpstr>
      <vt:lpstr>Parallax</vt:lpstr>
      <vt:lpstr>RAIL OPTIMIZER</vt:lpstr>
      <vt:lpstr>Rail Optimizer Application </vt:lpstr>
      <vt:lpstr>PowerPoint Presentation</vt:lpstr>
      <vt:lpstr>The Customer: The Heart of Rail Optimizer</vt:lpstr>
      <vt:lpstr>CUSTOMER</vt:lpstr>
      <vt:lpstr>  Understanding Customer Needs </vt:lpstr>
      <vt:lpstr>Real-Time Monitoring </vt:lpstr>
      <vt:lpstr>Customer Service </vt:lpstr>
      <vt:lpstr>RFQ CREATION</vt:lpstr>
      <vt:lpstr>Understanding RFQ Creation </vt:lpstr>
      <vt:lpstr>Submitting the RFQ </vt:lpstr>
      <vt:lpstr>Ordering from the Supplier </vt:lpstr>
      <vt:lpstr>Tracking the Order </vt:lpstr>
      <vt:lpstr>Ordering from the Supplier </vt:lpstr>
      <vt:lpstr>Tracking the Order </vt:lpstr>
      <vt:lpstr>Receiving the Order </vt:lpstr>
      <vt:lpstr>Finalizing the Order </vt:lpstr>
      <vt:lpstr>QUOTE</vt:lpstr>
      <vt:lpstr>QUOTE</vt:lpstr>
      <vt:lpstr>Introduction </vt:lpstr>
      <vt:lpstr>Customer Requirements </vt:lpstr>
      <vt:lpstr>Pricing Factors </vt:lpstr>
      <vt:lpstr>Optimization Algorithms </vt:lpstr>
      <vt:lpstr>CUSTOMER ORDER</vt:lpstr>
      <vt:lpstr>Creating a Customer Order </vt:lpstr>
      <vt:lpstr>Managing Orders </vt:lpstr>
      <vt:lpstr>Tracking Orders </vt:lpstr>
      <vt:lpstr>Managing Order Statuses </vt:lpstr>
      <vt:lpstr>WORK ORDER</vt:lpstr>
      <vt:lpstr>Introduction </vt:lpstr>
      <vt:lpstr>Understanding Work Orders </vt:lpstr>
      <vt:lpstr>Creating a Work Order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Customer: The Heart of Rail Optimizer</dc:title>
  <dc:creator>Amol Erande-EXT</dc:creator>
  <cp:lastModifiedBy>Amol Erande-EXT</cp:lastModifiedBy>
  <cp:revision>3</cp:revision>
  <dcterms:created xsi:type="dcterms:W3CDTF">2023-03-21T15:44:04Z</dcterms:created>
  <dcterms:modified xsi:type="dcterms:W3CDTF">2023-12-16T17:01:36Z</dcterms:modified>
</cp:coreProperties>
</file>