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E9E-2792-4354-A84D-6CA7FB34A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21FCD-A528-415A-86EF-DD894731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EA48-BA06-43CE-B0DA-98B36ADB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DE2A-73A3-4DDD-AE1A-02186160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3EC6-86D9-4C8B-9BA2-E24A955D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6507-DA13-4CB8-9A5A-C37F926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D9C59-3901-4847-86D7-B63DDD83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AE30-0610-45DD-819D-D454FF2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3FF72-E0C2-4DC2-9404-B9782E91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8A09-E441-49D1-9E04-FC01909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4ACD2-E7DD-4F88-A1B5-7F6DEAFA7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400D-092F-4CDA-A215-6907041C7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84A2-67D8-462E-8BCA-2A9DFC28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F303-C117-4BC9-9308-B2CD0A7B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5063-4DA9-4BD1-98D4-466ED7AB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D7EE-9D65-4877-9B46-ED649907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C560-D359-482B-A6BE-2C8A00AD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C02E-7E6E-4168-A1C7-A9E88C8E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3FCA-51F5-4E6F-A3EF-9580AB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EF02-7276-4907-9914-BB0510EA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CB2E-900F-406A-AF2E-B9649B2F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472B-F110-4146-85EC-C760238A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12C4-4FA3-4AE0-AAD4-D643B301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8EA0-95AE-4667-AA11-3E21CC81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A70F-3189-4DDA-A29D-78F13AE9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65-D5A1-465D-B22C-2BAE323D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3FED-8B59-4081-A2FF-766418BF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370E5-3A02-4583-9C77-4D5750B6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76C87-CF44-4A93-976E-9182C896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C51A-2689-4331-AD7E-AC2692EF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499E-A2AA-48D9-A4BF-2C5E3524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D811-CB07-4FFA-85E5-754778DE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2971E-B35E-44FE-94C9-2D0FF594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F08F-F7A0-44E9-8367-D8921820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7321A-1F41-474A-AFAD-0FC1FFBC1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B6CF5-DB8C-41C7-A3C4-D17EA7098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5EE88-985E-476B-A9A2-FACD38B8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28C8D-228C-438F-95B5-AB43977B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56F8F-EE5C-423A-B417-AAC5DD9A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4955-A49F-488E-A1A2-5F596B03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3FD48-008C-440A-98AF-FB07ECE8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CEFF6-12DC-4372-B371-30C93E87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ACDD5-4FD9-46E3-AD35-6F031A48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D0977-6A5D-4405-9ECB-5C0C1517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F2CA5-4845-4C1F-8AA6-A3CEF898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C3147-2AAF-426B-A97A-85BCA69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A2C-D3CD-48F5-8BAC-93C62950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C1B7-74A1-4975-ADDB-A7FFEDFC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65A3-8F57-4339-949D-B729A541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0A9F0-15D9-4975-BFA9-43D5FD59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5880-E3AE-4B8E-95E4-BDDD7F0C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6DEF-9644-44AF-80CC-98D5E66E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32D5-DF4C-4430-9ED6-5120062C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4ADAE-1AD4-449F-9A58-DFFB7FBED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68A7-1E75-47AE-8790-D568A7C8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0DF4A-308A-438A-9716-E15F40E7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5475B-0536-4E8E-9453-CC5387F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9EA2-72B5-4832-BBE2-45AA4F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00047-B0B9-45C7-A62C-1E0FB76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EDD6-17EB-4DC7-ADAB-D3B5C5A0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8B75-8930-4D72-B8AA-3F4658EF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3F67-4691-436A-9CAC-1F7E1F1E670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A71F-2DE9-4C04-A55F-9F26DABFA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DE43-2B6C-496D-85A9-D822FF638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D9AF-107E-40D4-AAE3-29708498AA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FBB51-3063-4B3E-8DA1-24B75332DB3F}"/>
              </a:ext>
            </a:extLst>
          </p:cNvPr>
          <p:cNvSpPr/>
          <p:nvPr userDrawn="1"/>
        </p:nvSpPr>
        <p:spPr>
          <a:xfrm>
            <a:off x="3783874" y="2892187"/>
            <a:ext cx="4624252" cy="2218214"/>
          </a:xfrm>
          <a:prstGeom prst="rect">
            <a:avLst/>
          </a:prstGeom>
          <a:blipFill dpi="0" rotWithShape="1">
            <a:blip r:embed="rId13">
              <a:alphaModFix amt="1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F152-46D6-4E56-8464-4C2E228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Linehaul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1EF6-BB67-4BA5-B1C8-09522F3A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46E5-A224-4E94-970D-DFAF447C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6" y="795129"/>
            <a:ext cx="9843053" cy="178904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Line Haul Event (LHE)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66820-DEFA-432F-A672-C9728472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2584173"/>
            <a:ext cx="9843052" cy="35927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critical events created when a Box is moved from Origin to Destination. 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PAA (Pickup Actual Arrival), PAD (Pickup Actual Departure), DAA, DAD etc. in case of drayage orders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7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D5B6-AD31-4B00-8949-A6A66286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4"/>
            <a:ext cx="10515600" cy="63051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Haul Event Statuses</a:t>
            </a:r>
            <a:br>
              <a:rPr lang="en-US" sz="4800" b="1" dirty="0">
                <a:solidFill>
                  <a:srgbClr val="0070C0"/>
                </a:solidFill>
              </a:rPr>
            </a:b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68B4-97C5-4ABA-B6FA-BCA77B4E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2" y="1825625"/>
            <a:ext cx="9445487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haul event mainly move through below stages: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As soon as event is created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all information required to process the event is available</a:t>
            </a:r>
          </a:p>
          <a:p>
            <a:pPr lvl="0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Processing the LHE to generate charges and update order statuses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statuses that LHE gets into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Duplicated, Skipped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Posted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Completed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due to unexpected problems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8CA6-9074-4EDD-B3C7-6DDA4B77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8409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Linehaul Created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63B2-4F50-4106-AA8C-26398CF6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2703443"/>
            <a:ext cx="9538252" cy="3473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Haul Event (LHE) is created while an appointment date is saved. Date can come from driver mobile app, EDI, manually from RO user interface and Carrier Portal.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dates are processed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BCOrderDate.cs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create generate line haul events after validation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GenerateLinehaulEventsFromAppointmentDates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0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4815-5FDC-46BB-AF56-0F4B82A8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6" y="681038"/>
            <a:ext cx="9538253" cy="161158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Linehaul Event update status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21E1-C687-4591-B5F6-EAB95626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2663687"/>
            <a:ext cx="9538252" cy="3513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Draft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edit and put reference no - &gt; Pending status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Schedule date - &gt; PSF PST in Stops is mandatory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Save &amp; Complete WO will be generated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CO in complete status and WOs generated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enter PAA on 1st order run line haul job and WO and CO will go to started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8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2FC3-544F-41E7-B153-246B92B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Linehaul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A843-FECB-467E-808B-AFB13742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678" y="1825625"/>
            <a:ext cx="8743122" cy="4351338"/>
          </a:xfrm>
        </p:spPr>
        <p:txBody>
          <a:bodyPr>
            <a:normAutofit fontScale="92500" lnSpcReduction="2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TRL - Load, train load creates chassis untie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TRT/TRP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TRA/TRV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TRP/TRT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TRA/TRV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TRD - Discharge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- notify this will calculate the last free day (LFD) the day before the OGT has to happen or we get charged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7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RO : Linehaul Events</vt:lpstr>
      <vt:lpstr>What is a Line Haul Event (LHE) ? </vt:lpstr>
      <vt:lpstr>Line Haul Event Statuses </vt:lpstr>
      <vt:lpstr>Linehaul Created Process</vt:lpstr>
      <vt:lpstr>Linehaul Event update status Process</vt:lpstr>
      <vt:lpstr>Linehaul Events: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 : Linehaul Events</dc:title>
  <dc:creator>Amol Erande-EXT</dc:creator>
  <cp:lastModifiedBy>Amol Erande-EXT</cp:lastModifiedBy>
  <cp:revision>3</cp:revision>
  <dcterms:created xsi:type="dcterms:W3CDTF">2023-12-26T14:08:17Z</dcterms:created>
  <dcterms:modified xsi:type="dcterms:W3CDTF">2023-12-26T14:35:56Z</dcterms:modified>
</cp:coreProperties>
</file>