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146847063" r:id="rId8"/>
    <p:sldId id="2146847064" r:id="rId9"/>
    <p:sldId id="263" r:id="rId10"/>
    <p:sldId id="265" r:id="rId11"/>
    <p:sldId id="2146847057" r:id="rId12"/>
    <p:sldId id="2146847060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mystego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https://github.com/Amol93872/cybersequrity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Autofit/>
          </a:bodyPr>
          <a:lstStyle/>
          <a:p>
            <a:pPr>
              <a:lnSpc>
                <a:spcPts val="2625"/>
              </a:lnSpc>
            </a:pP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cv2</a:t>
            </a:r>
          </a:p>
          <a:p>
            <a:pPr>
              <a:lnSpc>
                <a:spcPts val="2625"/>
              </a:lnSpc>
            </a:pP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os</a:t>
            </a:r>
            <a:endParaRPr lang="en-IN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625"/>
              </a:lnSpc>
            </a:pP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string</a:t>
            </a:r>
          </a:p>
          <a:p>
            <a:pPr>
              <a:lnSpc>
                <a:spcPts val="2625"/>
              </a:lnSpc>
            </a:pPr>
            <a:b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cv2.imread("mypic.jpg")</a:t>
            </a:r>
          </a:p>
          <a:p>
            <a:pPr>
              <a:lnSpc>
                <a:spcPts val="2625"/>
              </a:lnSpc>
            </a:pPr>
            <a:b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input("Enter </a:t>
            </a:r>
            <a:r>
              <a:rPr lang="en-IN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secert</a:t>
            </a: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message")</a:t>
            </a:r>
          </a:p>
          <a:p>
            <a:pPr>
              <a:lnSpc>
                <a:spcPts val="2625"/>
              </a:lnSpc>
            </a:pPr>
            <a:b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password = input("Enter password")</a:t>
            </a:r>
          </a:p>
          <a:p>
            <a:pPr>
              <a:lnSpc>
                <a:spcPts val="2625"/>
              </a:lnSpc>
            </a:pPr>
            <a:b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d={}</a:t>
            </a:r>
          </a:p>
          <a:p>
            <a:pPr>
              <a:lnSpc>
                <a:spcPts val="2625"/>
              </a:lnSpc>
            </a:pPr>
            <a:r>
              <a:rPr lang="en-IN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c={}`</a:t>
            </a: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6AAC9-0174-9948-5F6A-D343CDE31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1DEED9-5058-B5BB-AACE-33C22AEE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5D3D89-4729-3429-9FB9-00BC0243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Autofit/>
          </a:bodyPr>
          <a:lstStyle/>
          <a:p>
            <a:pPr>
              <a:lnSpc>
                <a:spcPts val="2625"/>
              </a:lnSpc>
            </a:pPr>
            <a:r>
              <a:rPr lang="nn-NO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i in range(255):</a:t>
            </a:r>
          </a:p>
          <a:p>
            <a:pPr>
              <a:lnSpc>
                <a:spcPts val="2625"/>
              </a:lnSpc>
            </a:pPr>
            <a:r>
              <a:rPr lang="nn-NO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d[chr(i)]=i</a:t>
            </a:r>
          </a:p>
          <a:p>
            <a:pPr>
              <a:lnSpc>
                <a:spcPts val="2625"/>
              </a:lnSpc>
            </a:pPr>
            <a:r>
              <a:rPr lang="nn-NO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c[i] = chr(i)</a:t>
            </a:r>
          </a:p>
          <a:p>
            <a:pPr>
              <a:lnSpc>
                <a:spcPts val="2625"/>
              </a:lnSpc>
            </a:pPr>
            <a:br>
              <a:rPr lang="nn-NO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nn-NO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m=0</a:t>
            </a:r>
          </a:p>
          <a:p>
            <a:pPr>
              <a:lnSpc>
                <a:spcPts val="2625"/>
              </a:lnSpc>
            </a:pPr>
            <a:r>
              <a:rPr lang="nn-NO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n=0</a:t>
            </a:r>
          </a:p>
          <a:p>
            <a:pPr>
              <a:lnSpc>
                <a:spcPts val="2625"/>
              </a:lnSpc>
            </a:pPr>
            <a:r>
              <a:rPr lang="nn-NO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z=0</a:t>
            </a:r>
          </a:p>
          <a:p>
            <a:pPr marL="0" indent="0">
              <a:buNone/>
            </a:pP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3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18E1C-7EF9-D85B-1DEC-3AE5C1227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A55F53-434A-C0AF-69FF-2018C0B8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25AA6-8EDE-C295-7531-9ECE93F0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3429000"/>
            <a:ext cx="11029615" cy="2481956"/>
          </a:xfrm>
        </p:spPr>
        <p:txBody>
          <a:bodyPr>
            <a:noAutofit/>
          </a:bodyPr>
          <a:lstStyle/>
          <a:p>
            <a:pPr>
              <a:lnSpc>
                <a:spcPts val="2625"/>
              </a:lnSpc>
            </a:pP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range(</a:t>
            </a:r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>
              <a:lnSpc>
                <a:spcPts val="2625"/>
              </a:lnSpc>
            </a:pP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n,m,z</a:t>
            </a: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= d[</a:t>
            </a:r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>
              <a:lnSpc>
                <a:spcPts val="2625"/>
              </a:lnSpc>
            </a:pP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n=n+1</a:t>
            </a:r>
          </a:p>
          <a:p>
            <a:pPr>
              <a:lnSpc>
                <a:spcPts val="2625"/>
              </a:lnSpc>
            </a:pP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m=m+1</a:t>
            </a:r>
          </a:p>
          <a:p>
            <a:pPr>
              <a:lnSpc>
                <a:spcPts val="2625"/>
              </a:lnSpc>
            </a:pP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z=(z+1)%3</a:t>
            </a:r>
          </a:p>
          <a:p>
            <a:pPr>
              <a:lnSpc>
                <a:spcPts val="2625"/>
              </a:lnSpc>
            </a:pPr>
            <a:b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cv2.imwrite("Encryptedmsg.jpg",</a:t>
            </a:r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625"/>
              </a:lnSpc>
            </a:pPr>
            <a:b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os.system</a:t>
            </a: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("start Encryptedmsg.jpg")</a:t>
            </a:r>
          </a:p>
          <a:p>
            <a:pPr>
              <a:lnSpc>
                <a:spcPts val="2625"/>
              </a:lnSpc>
            </a:pPr>
            <a:b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b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message =""</a:t>
            </a:r>
          </a:p>
          <a:p>
            <a:pPr>
              <a:lnSpc>
                <a:spcPts val="2625"/>
              </a:lnSpc>
            </a:pPr>
            <a:b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n=0</a:t>
            </a:r>
          </a:p>
          <a:p>
            <a:pPr>
              <a:lnSpc>
                <a:spcPts val="2625"/>
              </a:lnSpc>
            </a:pP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m=0</a:t>
            </a:r>
          </a:p>
          <a:p>
            <a:pPr>
              <a:lnSpc>
                <a:spcPts val="2625"/>
              </a:lnSpc>
            </a:pPr>
            <a:r>
              <a:rPr lang="en-IN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z=0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3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</TotalTime>
  <Words>254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Problem Statement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Amol Patelpaik</cp:lastModifiedBy>
  <cp:revision>27</cp:revision>
  <dcterms:created xsi:type="dcterms:W3CDTF">2021-05-26T16:50:10Z</dcterms:created>
  <dcterms:modified xsi:type="dcterms:W3CDTF">2025-03-02T08:14:19Z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