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-4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B81AC-F1AB-4856-AA51-2D9C5A1AF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3BD30F-84FE-4D0D-A820-D91811829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D9067D-57DF-43DD-B62F-03A63EB2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71D964-C597-4BD1-944A-2AC03FCE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F3FF92-079F-49E0-A069-E4648977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2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0878F-924E-452A-8664-05FADA8A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E848C5-4310-4CC9-BECB-551BD5A39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6E2C28-BAF1-4B82-B4C2-26A0E1CA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92AE1C-A934-4798-B277-274E871D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816302-2882-43DA-9FA3-6077BBB7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7AE333-0934-4ED3-9ACE-D44CC4922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A6DBE5-C1BF-4C9A-A2F2-F25EFEAA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747DDB-58D8-450C-B75E-889D7E59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B76614-6E35-4386-AB5F-AAC5C24E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D15CE-F43A-4779-9967-3A0F94F8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068A7-826C-4494-A388-FB19369F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7979C5-37B8-4103-B9F5-54044CDA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7FF86A-63DC-4BDC-A5D5-9A41374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CDC055-E63E-4987-B422-E83878A0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C93220-8057-436C-A442-2481FA92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8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2432E-5E6F-495D-8988-1BE65176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C28DE4-000B-44F9-902F-6E5DAF6B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DB1EAF-9950-4DAF-8D4A-29387DD1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7782D1-A2B0-46B3-A2F1-BDDA3433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A7ACF3-44D2-490A-9320-8A35FDDD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DA875-A92B-4031-898C-C1C06C95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397C60-F25B-495D-B6B3-D1DF3A0DD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B73425-B39A-43B9-B227-53C8EF0DB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B958FC-EFB5-42F3-8374-E2E56701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7BDCDD-7816-4E34-A2E2-73052A4F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176040-7B9C-40C2-B416-25772553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2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EB458-4A44-4F47-9EBF-9A936174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EB117B-47D4-4019-9945-865BD1F2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A0146B-D962-4907-9D06-505BB055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C072AA-7D54-497C-9532-C76566DB3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5F02ED-15DB-4FD9-BD86-3F1510CF1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EE66C09-6C25-4C1E-9289-7B83A7BC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1AF85D-D19F-4370-AC12-39DFED6B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3E603E-1279-4E50-ADC4-F2BDFF1A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2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B5C00-3DE5-4FBB-9860-6F94D105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B7C783-6C41-4FE1-A68C-38CFFEED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92F404-141A-4BDA-9791-8006F99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9EF2B6-53D9-4AAC-9EE9-F0823A7A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05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44AD28-0DE3-4160-81C0-9A2DEB44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525253-93AF-42B5-B601-E269648B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3D9AA6-0259-48D3-8EBA-B060F08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6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9D403-4DC5-4015-A0B2-0E7DC36F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C570D-44A7-41A5-9943-2F3C059C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8CD32E-5659-4317-91E7-4E4A14E34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EA49DD-F291-45FA-843F-5C0A7C23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281141-7F71-4158-8AD6-19855753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A68BF7-2213-4107-8985-D64D4C4C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2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AFF9E-1DAF-40C5-B44D-A5D71439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5A00BB-B7FA-4C5D-A389-80BF1DACC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C03319-E7BF-4BD9-A2A7-3A78AB85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5EDCB-6F12-4A55-8DFE-22138331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D7C364-CF75-4CE3-9927-0E99B056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EB1388-FAD9-41BA-B4E7-D971C2C8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5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65A64B7-0E23-4AEB-806F-F09DBE5C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75A4B5-6887-45B8-AA64-6E8090AF5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540AAF-1240-4E7B-9FD8-E95664ED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7F5D9A-B5E1-42D3-B8DD-C6591D51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9CE8A3-0817-4E82-BDEF-C22049148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4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E881595-3A5E-4B0C-A947-8DC85E1D68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4" t="8503" r="32334" b="8019"/>
          <a:stretch/>
        </p:blipFill>
        <p:spPr>
          <a:xfrm>
            <a:off x="388739" y="1470994"/>
            <a:ext cx="1024836" cy="1317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C8A2F97-EFD8-4C68-AFCE-221D0A0844B5}"/>
              </a:ext>
            </a:extLst>
          </p:cNvPr>
          <p:cNvSpPr/>
          <p:nvPr/>
        </p:nvSpPr>
        <p:spPr>
          <a:xfrm>
            <a:off x="3584335" y="105928"/>
            <a:ext cx="5442228" cy="6228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392" tIns="45697" rIns="91392" bIns="45697" rtlCol="0" anchor="ctr"/>
          <a:lstStyle/>
          <a:p>
            <a:pPr algn="ctr"/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A07D741-835C-4ED4-985E-53F0B888A799}"/>
              </a:ext>
            </a:extLst>
          </p:cNvPr>
          <p:cNvSpPr txBox="1"/>
          <p:nvPr/>
        </p:nvSpPr>
        <p:spPr>
          <a:xfrm>
            <a:off x="5166098" y="209291"/>
            <a:ext cx="1709025" cy="246175"/>
          </a:xfrm>
          <a:prstGeom prst="rect">
            <a:avLst/>
          </a:prstGeom>
          <a:noFill/>
        </p:spPr>
        <p:txBody>
          <a:bodyPr wrap="none" lIns="91392" tIns="45697" rIns="91392" bIns="45697" rtlCol="0">
            <a:spAutoFit/>
          </a:bodyPr>
          <a:lstStyle/>
          <a:p>
            <a:r>
              <a:rPr lang="en-IN" sz="1000" dirty="0" smtClean="0"/>
              <a:t> Tea </a:t>
            </a:r>
            <a:r>
              <a:rPr lang="en-IN" sz="1000" dirty="0"/>
              <a:t>Coffee Vending Machine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0D30347-44BD-4CC7-9197-ACC2A8F8A734}"/>
              </a:ext>
            </a:extLst>
          </p:cNvPr>
          <p:cNvSpPr/>
          <p:nvPr/>
        </p:nvSpPr>
        <p:spPr>
          <a:xfrm>
            <a:off x="4947488" y="702368"/>
            <a:ext cx="2067341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392" tIns="45697" rIns="91392" bIns="45697" rtlCol="0" anchor="ctr"/>
          <a:lstStyle/>
          <a:p>
            <a:pPr algn="ctr"/>
            <a:r>
              <a:rPr lang="en-IN" sz="1000" dirty="0"/>
              <a:t>Select Product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67CC78BC-5A6C-4C85-A27F-51D81B95F257}"/>
              </a:ext>
            </a:extLst>
          </p:cNvPr>
          <p:cNvSpPr/>
          <p:nvPr/>
        </p:nvSpPr>
        <p:spPr>
          <a:xfrm>
            <a:off x="4982830" y="1460715"/>
            <a:ext cx="2067341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392" tIns="45697" rIns="91392" bIns="45697" rtlCol="0" anchor="ctr"/>
          <a:lstStyle/>
          <a:p>
            <a:pPr algn="ctr"/>
            <a:r>
              <a:rPr lang="en-IN" sz="1000" dirty="0"/>
              <a:t>Choose Quantity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9775E3A-8912-4883-9421-05A1A18A8F55}"/>
              </a:ext>
            </a:extLst>
          </p:cNvPr>
          <p:cNvSpPr/>
          <p:nvPr/>
        </p:nvSpPr>
        <p:spPr>
          <a:xfrm>
            <a:off x="4929807" y="2245298"/>
            <a:ext cx="2067341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392" tIns="45697" rIns="91392" bIns="45697" rtlCol="0" anchor="ctr"/>
          <a:lstStyle/>
          <a:p>
            <a:pPr algn="ctr"/>
            <a:r>
              <a:rPr lang="en-IN" sz="1000" dirty="0"/>
              <a:t>Make Payment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BE92458-8D85-4330-A07F-8202270B6F8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413577" y="974037"/>
            <a:ext cx="3533913" cy="81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E0E72FC-D25E-43DF-9918-987CE6CD262B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1413568" y="1732391"/>
            <a:ext cx="3569253" cy="397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31AB3E6-525A-4305-9914-02BA5AE3480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413577" y="2430834"/>
            <a:ext cx="3516233" cy="8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14DB790E-FBCD-4864-B25F-5CA8B9C26991}"/>
              </a:ext>
            </a:extLst>
          </p:cNvPr>
          <p:cNvSpPr/>
          <p:nvPr/>
        </p:nvSpPr>
        <p:spPr>
          <a:xfrm>
            <a:off x="4985322" y="2988363"/>
            <a:ext cx="2067341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392" tIns="45697" rIns="91392" bIns="45697" rtlCol="0" anchor="ctr"/>
          <a:lstStyle/>
          <a:p>
            <a:pPr algn="ctr"/>
            <a:r>
              <a:rPr lang="en-IN" sz="1000" dirty="0"/>
              <a:t>Refill Container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7EC4226-EE5F-4EF9-932F-F6282F1F7ABA}"/>
              </a:ext>
            </a:extLst>
          </p:cNvPr>
          <p:cNvSpPr/>
          <p:nvPr/>
        </p:nvSpPr>
        <p:spPr>
          <a:xfrm>
            <a:off x="4982824" y="3896487"/>
            <a:ext cx="2067341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392" tIns="45697" rIns="91392" bIns="45697" rtlCol="0" anchor="ctr"/>
          <a:lstStyle/>
          <a:p>
            <a:pPr algn="ctr"/>
            <a:r>
              <a:rPr lang="en-IN" sz="1000" dirty="0"/>
              <a:t>Generate Report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CBBE38F-2F6E-4E7B-B55C-62BFB131B35F}"/>
              </a:ext>
            </a:extLst>
          </p:cNvPr>
          <p:cNvSpPr/>
          <p:nvPr/>
        </p:nvSpPr>
        <p:spPr>
          <a:xfrm>
            <a:off x="5004788" y="4776697"/>
            <a:ext cx="2067341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392" tIns="45697" rIns="91392" bIns="45697" rtlCol="0" anchor="ctr"/>
          <a:lstStyle/>
          <a:p>
            <a:pPr algn="ctr"/>
            <a:r>
              <a:rPr lang="en-IN" sz="1000" dirty="0"/>
              <a:t>Reset Container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9057E3B-1BB1-4552-8A79-6C1DF614E1C5}"/>
              </a:ext>
            </a:extLst>
          </p:cNvPr>
          <p:cNvSpPr txBox="1"/>
          <p:nvPr/>
        </p:nvSpPr>
        <p:spPr>
          <a:xfrm>
            <a:off x="523015" y="3013859"/>
            <a:ext cx="425019" cy="246175"/>
          </a:xfrm>
          <a:prstGeom prst="rect">
            <a:avLst/>
          </a:prstGeom>
          <a:noFill/>
        </p:spPr>
        <p:txBody>
          <a:bodyPr wrap="none" lIns="91392" tIns="45697" rIns="91392" bIns="45697" rtlCol="0">
            <a:spAutoFit/>
          </a:bodyPr>
          <a:lstStyle/>
          <a:p>
            <a:r>
              <a:rPr lang="en-IN" sz="1000" dirty="0"/>
              <a:t>User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4CBBE38F-2F6E-4E7B-B55C-62BFB131B35F}"/>
              </a:ext>
            </a:extLst>
          </p:cNvPr>
          <p:cNvSpPr/>
          <p:nvPr/>
        </p:nvSpPr>
        <p:spPr>
          <a:xfrm>
            <a:off x="5415487" y="5661446"/>
            <a:ext cx="1245949" cy="383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392" tIns="45697" rIns="91392" bIns="45697" rtlCol="0" anchor="ctr"/>
          <a:lstStyle/>
          <a:p>
            <a:pPr algn="ctr"/>
            <a:r>
              <a:rPr lang="en-US" sz="1000" dirty="0"/>
              <a:t>Exit</a:t>
            </a:r>
            <a:endParaRPr lang="en-IN" sz="1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E31AB3E6-525A-4305-9914-02BA5AE34800}"/>
              </a:ext>
            </a:extLst>
          </p:cNvPr>
          <p:cNvCxnSpPr>
            <a:cxnSpLocks/>
          </p:cNvCxnSpPr>
          <p:nvPr/>
        </p:nvCxnSpPr>
        <p:spPr>
          <a:xfrm>
            <a:off x="1413577" y="2708920"/>
            <a:ext cx="4001911" cy="314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endCxn id="13" idx="2"/>
          </p:cNvCxnSpPr>
          <p:nvPr/>
        </p:nvCxnSpPr>
        <p:spPr>
          <a:xfrm>
            <a:off x="1413577" y="2516973"/>
            <a:ext cx="3571745" cy="74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13569" y="2516969"/>
            <a:ext cx="3752529" cy="165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13577" y="2516972"/>
            <a:ext cx="3752521" cy="235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xmlns="" id="{C26AB3B2-A111-46CC-B834-5ECEB357FF06}"/>
              </a:ext>
            </a:extLst>
          </p:cNvPr>
          <p:cNvSpPr/>
          <p:nvPr/>
        </p:nvSpPr>
        <p:spPr>
          <a:xfrm>
            <a:off x="320844" y="1507956"/>
            <a:ext cx="2454443" cy="250256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A7D3217-A7A8-4135-AFA0-3C20013B7960}"/>
              </a:ext>
            </a:extLst>
          </p:cNvPr>
          <p:cNvCxnSpPr>
            <a:cxnSpLocks/>
          </p:cNvCxnSpPr>
          <p:nvPr/>
        </p:nvCxnSpPr>
        <p:spPr>
          <a:xfrm flipV="1">
            <a:off x="328868" y="2334486"/>
            <a:ext cx="2446419" cy="15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469109-B730-45D6-8949-8BD3839D8F65}"/>
              </a:ext>
            </a:extLst>
          </p:cNvPr>
          <p:cNvSpPr txBox="1"/>
          <p:nvPr/>
        </p:nvSpPr>
        <p:spPr>
          <a:xfrm>
            <a:off x="320844" y="1524168"/>
            <a:ext cx="256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TeaCoffeeVendingFactory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B4A670-9A0F-4A98-A0B4-9BC09CCE394A}"/>
              </a:ext>
            </a:extLst>
          </p:cNvPr>
          <p:cNvSpPr txBox="1"/>
          <p:nvPr/>
        </p:nvSpPr>
        <p:spPr>
          <a:xfrm>
            <a:off x="296783" y="2318077"/>
            <a:ext cx="2446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TeaHelper</a:t>
            </a:r>
            <a:r>
              <a:rPr lang="en-US" dirty="0" smtClean="0"/>
              <a:t>()</a:t>
            </a:r>
          </a:p>
          <a:p>
            <a:r>
              <a:rPr lang="en-US" dirty="0" err="1"/>
              <a:t>CoffeeHelper</a:t>
            </a:r>
            <a:r>
              <a:rPr lang="en-US" dirty="0" smtClean="0"/>
              <a:t>();</a:t>
            </a:r>
          </a:p>
          <a:p>
            <a:r>
              <a:rPr lang="en-US" dirty="0" err="1"/>
              <a:t>BackTeaHelper</a:t>
            </a:r>
            <a:r>
              <a:rPr lang="en-US" dirty="0" smtClean="0"/>
              <a:t>();</a:t>
            </a:r>
          </a:p>
          <a:p>
            <a:r>
              <a:rPr lang="en-US" dirty="0" err="1"/>
              <a:t>BlackCoffeeHelper</a:t>
            </a:r>
            <a:r>
              <a:rPr lang="en-US" dirty="0"/>
              <a:t>();</a:t>
            </a:r>
            <a:endParaRPr lang="en-IN" b="1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xmlns="" id="{C26AB3B2-A111-46CC-B834-5ECEB357FF06}"/>
              </a:ext>
            </a:extLst>
          </p:cNvPr>
          <p:cNvSpPr/>
          <p:nvPr/>
        </p:nvSpPr>
        <p:spPr>
          <a:xfrm>
            <a:off x="4179375" y="-115330"/>
            <a:ext cx="2454443" cy="250256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4559644" y="69336"/>
            <a:ext cx="176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TeaHelper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179375" y="438668"/>
            <a:ext cx="2454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04089" y="566034"/>
            <a:ext cx="245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isDelivered</a:t>
            </a:r>
            <a:endParaRPr lang="en-US" dirty="0"/>
          </a:p>
          <a:p>
            <a:r>
              <a:rPr lang="en-US" dirty="0" err="1" smtClean="0"/>
              <a:t>isEnoughMaterial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427037" y="4208337"/>
            <a:ext cx="1940011" cy="2483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427037" y="4789105"/>
            <a:ext cx="1940011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27038" y="430719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CoffeeHelper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27038" y="4887959"/>
            <a:ext cx="183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isDelivered</a:t>
            </a:r>
            <a:r>
              <a:rPr lang="en-US" b="1" dirty="0" smtClean="0"/>
              <a:t>()</a:t>
            </a:r>
          </a:p>
          <a:p>
            <a:r>
              <a:rPr lang="en-US" dirty="0" err="1" smtClean="0"/>
              <a:t>isEnoughMateria</a:t>
            </a:r>
            <a:endParaRPr lang="en-US" dirty="0" smtClean="0"/>
          </a:p>
          <a:p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814585" y="4142774"/>
            <a:ext cx="1843947" cy="2483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4814585" y="4610960"/>
            <a:ext cx="1843947" cy="22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14585" y="4142774"/>
            <a:ext cx="184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BlackCoffeeHelper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14585" y="4789105"/>
            <a:ext cx="184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isDelivered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14585" y="5284061"/>
            <a:ext cx="184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isEnoughMaterial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475837" y="2269001"/>
            <a:ext cx="2051222" cy="2592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7475837" y="2869166"/>
            <a:ext cx="2051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475837" y="2378165"/>
            <a:ext cx="20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BlackTeaHelper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475837" y="3057787"/>
            <a:ext cx="205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isDelivered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isEnoughMaterial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775287" y="1507956"/>
            <a:ext cx="1404088" cy="7610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775287" y="2387236"/>
            <a:ext cx="4700550" cy="5310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775287" y="2387236"/>
            <a:ext cx="2772897" cy="17555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767016" y="4010522"/>
            <a:ext cx="123568" cy="1978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0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44843" y="3150973"/>
            <a:ext cx="2360141" cy="3237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44844" y="4151870"/>
            <a:ext cx="2360140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1341" y="3361038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CheckTotalSale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138616" y="3150973"/>
            <a:ext cx="1964725" cy="3237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3138616" y="4151870"/>
            <a:ext cx="1964725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38616" y="3361038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ContainerStatus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99903" y="3150973"/>
            <a:ext cx="2347783" cy="3237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5399903" y="4151870"/>
            <a:ext cx="2347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99903" y="3361038"/>
            <a:ext cx="221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RefillContainer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871254" y="3150973"/>
            <a:ext cx="1902941" cy="3237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871254" y="4164227"/>
            <a:ext cx="19029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1254" y="3361038"/>
            <a:ext cx="21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ResetContainer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058400" y="3150973"/>
            <a:ext cx="1977081" cy="3237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0058400" y="4151870"/>
            <a:ext cx="197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058400" y="3361038"/>
            <a:ext cx="1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WasteMaterialH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058400" y="4164228"/>
            <a:ext cx="197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getWasteMaterial</a:t>
            </a:r>
            <a:r>
              <a:rPr lang="en-US" sz="1600" dirty="0"/>
              <a:t>()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58401" y="4502782"/>
            <a:ext cx="197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 smtClean="0"/>
              <a:t>addWasteMaterial</a:t>
            </a:r>
            <a:r>
              <a:rPr lang="en-US" sz="1600" u="sng" dirty="0" smtClean="0"/>
              <a:t>()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0058400" y="4967416"/>
            <a:ext cx="197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updateWasteMaterial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0058400" y="5552191"/>
            <a:ext cx="197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writeContainer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10058401" y="5890745"/>
            <a:ext cx="197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resetContainer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871254" y="4333505"/>
            <a:ext cx="1902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/>
              <a:t>resetContainer</a:t>
            </a:r>
            <a:r>
              <a:rPr lang="en-US" sz="1600" u="sng" dirty="0"/>
              <a:t>() 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399903" y="4333505"/>
            <a:ext cx="234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refillConatiner</a:t>
            </a:r>
            <a:r>
              <a:rPr lang="en-US" sz="1600" dirty="0"/>
              <a:t>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38616" y="4164228"/>
            <a:ext cx="196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containerStatus</a:t>
            </a:r>
            <a:r>
              <a:rPr lang="en-US" sz="1600" dirty="0"/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38616" y="4533560"/>
            <a:ext cx="196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consumeContainer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138616" y="4841336"/>
            <a:ext cx="196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 smtClean="0"/>
              <a:t>updateConatiner</a:t>
            </a:r>
            <a:r>
              <a:rPr lang="en-US" sz="1600" u="sng" dirty="0" smtClean="0"/>
              <a:t>()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138616" y="5259803"/>
            <a:ext cx="196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writeContainer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444844" y="4333505"/>
            <a:ext cx="2360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addTotalSale</a:t>
            </a:r>
            <a:r>
              <a:rPr lang="en-US" sz="1600" dirty="0" smtClean="0"/>
              <a:t>()</a:t>
            </a:r>
          </a:p>
          <a:p>
            <a:r>
              <a:rPr lang="en-US" sz="1600" dirty="0" err="1" smtClean="0"/>
              <a:t>updateTotalCost</a:t>
            </a:r>
            <a:r>
              <a:rPr lang="en-US" sz="1600" dirty="0" smtClean="0"/>
              <a:t>()</a:t>
            </a:r>
          </a:p>
          <a:p>
            <a:r>
              <a:rPr lang="en-US" sz="1600" dirty="0" err="1" smtClean="0"/>
              <a:t>writeTotalCost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094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xmlns="" id="{74F3BE86-ED79-479F-A311-39DB5BA1AB48}"/>
              </a:ext>
            </a:extLst>
          </p:cNvPr>
          <p:cNvSpPr/>
          <p:nvPr/>
        </p:nvSpPr>
        <p:spPr>
          <a:xfrm>
            <a:off x="4347413" y="320834"/>
            <a:ext cx="2454443" cy="250256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37A2497-5D87-4560-990A-FCC9BC59DCBA}"/>
              </a:ext>
            </a:extLst>
          </p:cNvPr>
          <p:cNvCxnSpPr>
            <a:cxnSpLocks/>
          </p:cNvCxnSpPr>
          <p:nvPr/>
        </p:nvCxnSpPr>
        <p:spPr>
          <a:xfrm>
            <a:off x="4347415" y="737930"/>
            <a:ext cx="2454441" cy="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B118190-05A6-4155-BB27-962C6DB504B0}"/>
              </a:ext>
            </a:extLst>
          </p:cNvPr>
          <p:cNvCxnSpPr>
            <a:cxnSpLocks/>
          </p:cNvCxnSpPr>
          <p:nvPr/>
        </p:nvCxnSpPr>
        <p:spPr>
          <a:xfrm flipV="1">
            <a:off x="4355437" y="1708834"/>
            <a:ext cx="2446419" cy="15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2BBB59-A8CB-443E-A53C-270E903BD5CC}"/>
              </a:ext>
            </a:extLst>
          </p:cNvPr>
          <p:cNvSpPr txBox="1"/>
          <p:nvPr/>
        </p:nvSpPr>
        <p:spPr>
          <a:xfrm>
            <a:off x="4465561" y="368960"/>
            <a:ext cx="21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MaintenanceFactory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35AA39-7A4A-4AFD-B7DA-8D8F50702DAC}"/>
              </a:ext>
            </a:extLst>
          </p:cNvPr>
          <p:cNvSpPr txBox="1"/>
          <p:nvPr/>
        </p:nvSpPr>
        <p:spPr>
          <a:xfrm>
            <a:off x="4307307" y="778032"/>
            <a:ext cx="2339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RefillContainerHelper</a:t>
            </a:r>
            <a:r>
              <a:rPr lang="en-US" dirty="0"/>
              <a:t>()</a:t>
            </a:r>
            <a:endParaRPr lang="en-IN" dirty="0"/>
          </a:p>
          <a:p>
            <a:r>
              <a:rPr lang="en-US" dirty="0" err="1" smtClean="0"/>
              <a:t>CoffeeHelper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BackTeaHelper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79947C-563F-40E1-934A-49217B706061}"/>
              </a:ext>
            </a:extLst>
          </p:cNvPr>
          <p:cNvSpPr txBox="1"/>
          <p:nvPr/>
        </p:nvSpPr>
        <p:spPr>
          <a:xfrm>
            <a:off x="4307307" y="1695802"/>
            <a:ext cx="244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CheckTotalSaleContainerHelper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ContainerStatusHelper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234778" y="3793524"/>
            <a:ext cx="1977081" cy="260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4778" y="3941805"/>
            <a:ext cx="18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4778" y="3941805"/>
            <a:ext cx="197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RefillContainerHelper</a:t>
            </a:r>
            <a:endParaRPr lang="en-US" sz="16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34778" y="4682525"/>
            <a:ext cx="197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779" y="4973594"/>
            <a:ext cx="197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checkContainerStatus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458994" y="3867665"/>
            <a:ext cx="2150076" cy="2360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458994" y="4015946"/>
            <a:ext cx="203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ResetContainerHelper</a:t>
            </a:r>
            <a:endParaRPr lang="en-US" sz="16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458994" y="4662277"/>
            <a:ext cx="2150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58994" y="4756666"/>
            <a:ext cx="2150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checkContainerStatus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05632" y="3892379"/>
            <a:ext cx="2211859" cy="2360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05632" y="4040660"/>
            <a:ext cx="2211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ContainerStatusHelper</a:t>
            </a:r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905632" y="4686991"/>
            <a:ext cx="221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05632" y="4893276"/>
            <a:ext cx="221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checkContainerStatus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549978" y="3904735"/>
            <a:ext cx="2137719" cy="236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549978" y="4699347"/>
            <a:ext cx="2137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49978" y="4053016"/>
            <a:ext cx="213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 smtClean="0"/>
              <a:t>checkContainerStatus</a:t>
            </a:r>
            <a:r>
              <a:rPr lang="en-US" sz="1600" u="sng" dirty="0" smtClean="0"/>
              <a:t>()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7549978" y="4905632"/>
            <a:ext cx="21377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checkContainerStatus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  <p:cxnSp>
        <p:nvCxnSpPr>
          <p:cNvPr id="51" name="Straight Arrow Connector 50"/>
          <p:cNvCxnSpPr>
            <a:endCxn id="31" idx="0"/>
          </p:cNvCxnSpPr>
          <p:nvPr/>
        </p:nvCxnSpPr>
        <p:spPr>
          <a:xfrm flipH="1">
            <a:off x="1223319" y="2434281"/>
            <a:ext cx="3132118" cy="13592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694670" y="2823400"/>
            <a:ext cx="1087395" cy="9701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251622" y="2823400"/>
            <a:ext cx="49427" cy="10442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66022" y="2823400"/>
            <a:ext cx="1544594" cy="10566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0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3387" y="407276"/>
            <a:ext cx="116790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Launch / 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0365" y="388883"/>
            <a:ext cx="116790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 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2716" y="388882"/>
            <a:ext cx="116790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Delegate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37869" y="388883"/>
            <a:ext cx="116790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Factory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76725" y="388883"/>
            <a:ext cx="116790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Helper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30146" y="388883"/>
            <a:ext cx="116790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JSON Stored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320567" y="1053662"/>
            <a:ext cx="172790" cy="5804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</p:cNvCxnSpPr>
          <p:nvPr/>
        </p:nvCxnSpPr>
        <p:spPr>
          <a:xfrm>
            <a:off x="2354319" y="1035269"/>
            <a:ext cx="172790" cy="5822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</p:cNvCxnSpPr>
          <p:nvPr/>
        </p:nvCxnSpPr>
        <p:spPr>
          <a:xfrm>
            <a:off x="3966670" y="1035268"/>
            <a:ext cx="172790" cy="5822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93429" y="1044465"/>
            <a:ext cx="128393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8560679" y="1035269"/>
            <a:ext cx="172790" cy="5822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</p:cNvCxnSpPr>
          <p:nvPr/>
        </p:nvCxnSpPr>
        <p:spPr>
          <a:xfrm>
            <a:off x="11414100" y="1035269"/>
            <a:ext cx="172790" cy="5822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1730" y="1592319"/>
            <a:ext cx="97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Select</a:t>
            </a:r>
            <a:r>
              <a:rPr lang="en-IN" sz="1200" dirty="0" smtClean="0"/>
              <a:t> Item</a:t>
            </a:r>
            <a:endParaRPr lang="en-IN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42421" y="1860333"/>
            <a:ext cx="116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Item</a:t>
            </a:r>
            <a:r>
              <a:rPr lang="en-IN" sz="1200" dirty="0" smtClean="0"/>
              <a:t> details</a:t>
            </a:r>
            <a:endParaRPr lang="en-IN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045151" y="3515712"/>
            <a:ext cx="114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Display amount</a:t>
            </a:r>
            <a:endParaRPr lang="en-IN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97900" y="4394059"/>
            <a:ext cx="1390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Insert </a:t>
            </a:r>
            <a:r>
              <a:rPr lang="en-IN" sz="1400" dirty="0" smtClean="0"/>
              <a:t>coin</a:t>
            </a:r>
            <a:endParaRPr lang="en-IN" sz="1400" dirty="0"/>
          </a:p>
        </p:txBody>
      </p:sp>
      <p:sp>
        <p:nvSpPr>
          <p:cNvPr id="66" name="Rectangle 65"/>
          <p:cNvSpPr/>
          <p:nvPr/>
        </p:nvSpPr>
        <p:spPr>
          <a:xfrm>
            <a:off x="2375125" y="1781501"/>
            <a:ext cx="170321" cy="379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93357" y="1915482"/>
            <a:ext cx="1881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78310" y="1765735"/>
            <a:ext cx="145990" cy="45404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545446" y="2238650"/>
            <a:ext cx="38763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545446" y="4763391"/>
            <a:ext cx="3812179" cy="42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399058" y="388883"/>
            <a:ext cx="116790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Model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5" idx="2"/>
          </p:cNvCxnSpPr>
          <p:nvPr/>
        </p:nvCxnSpPr>
        <p:spPr>
          <a:xfrm>
            <a:off x="9983012" y="1035269"/>
            <a:ext cx="172790" cy="5822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21823" y="1765735"/>
            <a:ext cx="21388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6421822" y="2506664"/>
            <a:ext cx="2225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8560679" y="2011680"/>
            <a:ext cx="1508728" cy="2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560678" y="2238651"/>
            <a:ext cx="2853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8647074" y="3084576"/>
            <a:ext cx="2853421" cy="2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790944" y="1592319"/>
            <a:ext cx="148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 </a:t>
            </a:r>
            <a:r>
              <a:rPr lang="en-US" sz="1400" dirty="0" err="1" smtClean="0"/>
              <a:t>Devlivery</a:t>
            </a:r>
            <a:r>
              <a:rPr lang="en-US" sz="1400" dirty="0" smtClean="0"/>
              <a:t> Method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6594613" y="2365248"/>
            <a:ext cx="178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Return is </a:t>
            </a:r>
            <a:r>
              <a:rPr lang="en-US" sz="1400" dirty="0" err="1" smtClean="0"/>
              <a:t>delievery</a:t>
            </a:r>
            <a:r>
              <a:rPr lang="en-US" sz="1400" dirty="0" smtClean="0"/>
              <a:t> made successfully ?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315043" y="2137332"/>
            <a:ext cx="185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Stored</a:t>
            </a:r>
            <a:r>
              <a:rPr lang="en-US" sz="1200" dirty="0" smtClean="0"/>
              <a:t> JSON Object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9022080" y="2826913"/>
            <a:ext cx="2292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Retrive</a:t>
            </a:r>
            <a:r>
              <a:rPr lang="en-US" sz="1400" dirty="0" smtClean="0"/>
              <a:t> Stored JSON Object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618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138</Words>
  <Application>Microsoft Office PowerPoint</Application>
  <PresentationFormat>Custom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charu</dc:creator>
  <cp:lastModifiedBy>Amol Nilkanth Bagal</cp:lastModifiedBy>
  <cp:revision>106</cp:revision>
  <dcterms:created xsi:type="dcterms:W3CDTF">2018-08-27T16:45:01Z</dcterms:created>
  <dcterms:modified xsi:type="dcterms:W3CDTF">2018-08-29T12:09:29Z</dcterms:modified>
</cp:coreProperties>
</file>