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28/08/2021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28/08/2021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28/08/2021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28/08/2021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28/08/2021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28/08/2021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28/08/2021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28/08/2021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28/08/2021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28/08/2021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28/08/2021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28/08/2021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on RBI Data set</a:t>
            </a:r>
            <a:endParaRPr lang="en-US" dirty="0"/>
          </a:p>
        </p:txBody>
      </p:sp>
      <p:sp>
        <p:nvSpPr>
          <p:cNvPr id="3" name="Content Placeholder 2"/>
          <p:cNvSpPr>
            <a:spLocks noGrp="1"/>
          </p:cNvSpPr>
          <p:nvPr>
            <p:ph idx="1"/>
          </p:nvPr>
        </p:nvSpPr>
        <p:spPr/>
        <p:txBody>
          <a:bodyPr/>
          <a:lstStyle/>
          <a:p>
            <a:r>
              <a:rPr lang="en-US" dirty="0"/>
              <a:t>Presented By</a:t>
            </a:r>
            <a:r>
              <a:rPr lang="en-US" dirty="0" smtClean="0"/>
              <a:t>:  Amol </a:t>
            </a:r>
            <a:r>
              <a:rPr lang="en-US" dirty="0" err="1"/>
              <a:t>Kharat</a:t>
            </a:r>
            <a:endParaRPr lang="en-US" dirty="0"/>
          </a:p>
          <a:p>
            <a:pPr marL="0" indent="0">
              <a:buNone/>
            </a:pPr>
            <a:r>
              <a:rPr lang="en-US" dirty="0" smtClean="0"/>
              <a:t>                        Sandesh </a:t>
            </a:r>
            <a:r>
              <a:rPr lang="en-US" dirty="0" err="1"/>
              <a:t>Jadhav</a:t>
            </a:r>
            <a:endParaRPr lang="en-US" dirty="0"/>
          </a:p>
          <a:p>
            <a:pPr marL="0" indent="0">
              <a:buNone/>
            </a:pPr>
            <a:r>
              <a:rPr lang="en-US" dirty="0" smtClean="0"/>
              <a:t>                        Gauri </a:t>
            </a:r>
            <a:r>
              <a:rPr lang="en-US" dirty="0" err="1"/>
              <a:t>Patil</a:t>
            </a:r>
            <a:endParaRPr lang="en-US" dirty="0"/>
          </a:p>
          <a:p>
            <a:pPr marL="0" indent="0">
              <a:buNone/>
            </a:pPr>
            <a:r>
              <a:rPr lang="en-US" dirty="0" smtClean="0"/>
              <a:t>                         Kalpesh</a:t>
            </a:r>
          </a:p>
          <a:p>
            <a:endParaRPr lang="en-US" dirty="0"/>
          </a:p>
          <a:p>
            <a:endParaRPr lang="en-US" dirty="0"/>
          </a:p>
          <a:p>
            <a:pPr marL="0" indent="0">
              <a:buNone/>
            </a:pPr>
            <a:r>
              <a:rPr lang="en-US" dirty="0"/>
              <a:t>Under </a:t>
            </a:r>
            <a:r>
              <a:rPr lang="en-US" dirty="0" err="1"/>
              <a:t>Guidence</a:t>
            </a:r>
            <a:r>
              <a:rPr lang="en-US" dirty="0"/>
              <a:t> By</a:t>
            </a:r>
            <a:r>
              <a:rPr lang="en-US" dirty="0" smtClean="0"/>
              <a:t>:  </a:t>
            </a:r>
            <a:r>
              <a:rPr lang="en-US" dirty="0" err="1" smtClean="0"/>
              <a:t>Ritviz</a:t>
            </a:r>
            <a:r>
              <a:rPr lang="en-US" dirty="0" smtClean="0"/>
              <a:t> </a:t>
            </a:r>
            <a:r>
              <a:rPr lang="en-US" dirty="0"/>
              <a:t>Singh  </a:t>
            </a:r>
          </a:p>
          <a:p>
            <a:endParaRPr lang="en-US" dirty="0"/>
          </a:p>
          <a:p>
            <a:endParaRPr lang="en-US" dirty="0"/>
          </a:p>
          <a:p>
            <a:endParaRPr lang="en-US" dirty="0"/>
          </a:p>
        </p:txBody>
      </p:sp>
    </p:spTree>
    <p:extLst>
      <p:ext uri="{BB962C8B-B14F-4D97-AF65-F5344CB8AC3E}">
        <p14:creationId xmlns:p14="http://schemas.microsoft.com/office/powerpoint/2010/main" val="2519416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918" y="2336800"/>
            <a:ext cx="8049295" cy="3598863"/>
          </a:xfrm>
        </p:spPr>
      </p:pic>
    </p:spTree>
    <p:extLst>
      <p:ext uri="{BB962C8B-B14F-4D97-AF65-F5344CB8AC3E}">
        <p14:creationId xmlns:p14="http://schemas.microsoft.com/office/powerpoint/2010/main" val="1577608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using Tableau</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070" y="2047741"/>
            <a:ext cx="8813112" cy="4810259"/>
          </a:xfrm>
          <a:prstGeom prst="rect">
            <a:avLst/>
          </a:prstGeom>
          <a:noFill/>
          <a:ln>
            <a:noFill/>
          </a:ln>
        </p:spPr>
      </p:pic>
    </p:spTree>
    <p:extLst>
      <p:ext uri="{BB962C8B-B14F-4D97-AF65-F5344CB8AC3E}">
        <p14:creationId xmlns:p14="http://schemas.microsoft.com/office/powerpoint/2010/main" val="2998443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0614" y="1596980"/>
            <a:ext cx="9083568" cy="5048519"/>
          </a:xfrm>
          <a:prstGeom prst="rect">
            <a:avLst/>
          </a:prstGeom>
          <a:noFill/>
          <a:ln>
            <a:noFill/>
          </a:ln>
        </p:spPr>
      </p:pic>
    </p:spTree>
    <p:extLst>
      <p:ext uri="{BB962C8B-B14F-4D97-AF65-F5344CB8AC3E}">
        <p14:creationId xmlns:p14="http://schemas.microsoft.com/office/powerpoint/2010/main" val="2024770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have done our project  to perform analysis and visualization on RBI data set.</a:t>
            </a:r>
          </a:p>
          <a:p>
            <a:endParaRPr lang="en-US" dirty="0"/>
          </a:p>
          <a:p>
            <a:endParaRPr lang="en-US" dirty="0" smtClean="0"/>
          </a:p>
          <a:p>
            <a:pPr marL="0" indent="0">
              <a:buNone/>
            </a:pPr>
            <a:r>
              <a:rPr lang="en-US" sz="4400" dirty="0" smtClean="0"/>
              <a:t>          </a:t>
            </a:r>
            <a:r>
              <a:rPr lang="en-US" sz="4400" u="sng" dirty="0" smtClean="0"/>
              <a:t>Thank You All</a:t>
            </a:r>
            <a:endParaRPr lang="en-US" sz="4400" u="sng" dirty="0"/>
          </a:p>
        </p:txBody>
      </p:sp>
    </p:spTree>
    <p:extLst>
      <p:ext uri="{BB962C8B-B14F-4D97-AF65-F5344CB8AC3E}">
        <p14:creationId xmlns:p14="http://schemas.microsoft.com/office/powerpoint/2010/main" val="216464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Objective</a:t>
            </a:r>
          </a:p>
          <a:p>
            <a:r>
              <a:rPr lang="en-US" dirty="0" smtClean="0"/>
              <a:t>Mission</a:t>
            </a:r>
          </a:p>
          <a:p>
            <a:r>
              <a:rPr lang="en-US" dirty="0" smtClean="0"/>
              <a:t>Plan Of Action</a:t>
            </a:r>
          </a:p>
          <a:p>
            <a:r>
              <a:rPr lang="en-US" dirty="0" smtClean="0"/>
              <a:t>Result</a:t>
            </a:r>
            <a:endParaRPr lang="en-US" dirty="0"/>
          </a:p>
        </p:txBody>
      </p:sp>
    </p:spTree>
    <p:extLst>
      <p:ext uri="{BB962C8B-B14F-4D97-AF65-F5344CB8AC3E}">
        <p14:creationId xmlns:p14="http://schemas.microsoft.com/office/powerpoint/2010/main" val="770981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As per the Reserve Bank of India (RBI), India’s banking sector is sufficiently </a:t>
            </a:r>
            <a:r>
              <a:rPr lang="en-US" dirty="0" err="1"/>
              <a:t>capitalised</a:t>
            </a:r>
            <a:r>
              <a:rPr lang="en-US" dirty="0"/>
              <a:t> and well-regulated. The financial and economic conditions in the country are far superior to any other country in the world. Credit, market and liquidity risk studies suggest that Indian banks are generally resilient and have withstood the global downturn well</a:t>
            </a:r>
            <a:r>
              <a:rPr lang="en-US" dirty="0" smtClean="0"/>
              <a:t>.</a:t>
            </a:r>
          </a:p>
          <a:p>
            <a:r>
              <a:rPr lang="en-US" dirty="0"/>
              <a:t>Indian banking industry has recently witnessed the roll out of innovative banking models like payments and small finance banks. RBI’s new measures may go a long way in helping the restructuring of the domestic banking industry.</a:t>
            </a:r>
          </a:p>
          <a:p>
            <a:endParaRPr lang="en-US" dirty="0" smtClean="0"/>
          </a:p>
          <a:p>
            <a:endParaRPr lang="en-US" dirty="0"/>
          </a:p>
          <a:p>
            <a:endParaRPr lang="en-US" dirty="0"/>
          </a:p>
        </p:txBody>
      </p:sp>
    </p:spTree>
    <p:extLst>
      <p:ext uri="{BB962C8B-B14F-4D97-AF65-F5344CB8AC3E}">
        <p14:creationId xmlns:p14="http://schemas.microsoft.com/office/powerpoint/2010/main" val="4108584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b="1" dirty="0"/>
              <a:t>To find the </a:t>
            </a:r>
            <a:r>
              <a:rPr lang="en-US" b="1" dirty="0" err="1"/>
              <a:t>releted</a:t>
            </a:r>
            <a:r>
              <a:rPr lang="en-US" b="1" dirty="0"/>
              <a:t> and real </a:t>
            </a:r>
            <a:r>
              <a:rPr lang="en-US" b="1" dirty="0" smtClean="0"/>
              <a:t>data</a:t>
            </a:r>
          </a:p>
          <a:p>
            <a:r>
              <a:rPr lang="en-US" b="1" dirty="0" smtClean="0"/>
              <a:t>Migrate data into Big data tools</a:t>
            </a:r>
          </a:p>
          <a:p>
            <a:r>
              <a:rPr lang="en-US" b="1" dirty="0"/>
              <a:t>To  perform analysis using various </a:t>
            </a:r>
            <a:r>
              <a:rPr lang="en-US" b="1" dirty="0" smtClean="0"/>
              <a:t>tools.</a:t>
            </a:r>
          </a:p>
          <a:p>
            <a:r>
              <a:rPr lang="en-US" b="1" dirty="0" smtClean="0"/>
              <a:t>Visualize  analysis using </a:t>
            </a:r>
            <a:r>
              <a:rPr lang="en-US" b="1" dirty="0" err="1" smtClean="0"/>
              <a:t>Buisness</a:t>
            </a:r>
            <a:r>
              <a:rPr lang="en-US" b="1" dirty="0" smtClean="0"/>
              <a:t> intelligence tools.</a:t>
            </a:r>
          </a:p>
          <a:p>
            <a:endParaRPr lang="en-US" b="1" dirty="0"/>
          </a:p>
          <a:p>
            <a:endParaRPr lang="en-US" b="1" dirty="0"/>
          </a:p>
        </p:txBody>
      </p:sp>
    </p:spTree>
    <p:extLst>
      <p:ext uri="{BB962C8B-B14F-4D97-AF65-F5344CB8AC3E}">
        <p14:creationId xmlns:p14="http://schemas.microsoft.com/office/powerpoint/2010/main" val="2560542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t>
            </a:r>
            <a:endParaRPr lang="en-US" dirty="0"/>
          </a:p>
        </p:txBody>
      </p:sp>
      <p:sp>
        <p:nvSpPr>
          <p:cNvPr id="3" name="Content Placeholder 2"/>
          <p:cNvSpPr>
            <a:spLocks noGrp="1"/>
          </p:cNvSpPr>
          <p:nvPr>
            <p:ph idx="1"/>
          </p:nvPr>
        </p:nvSpPr>
        <p:spPr/>
        <p:txBody>
          <a:bodyPr/>
          <a:lstStyle/>
          <a:p>
            <a:pPr marL="0" indent="0">
              <a:buNone/>
            </a:pPr>
            <a:r>
              <a:rPr lang="en-US" dirty="0" smtClean="0"/>
              <a:t>To perform analysis and find important information from data set</a:t>
            </a:r>
          </a:p>
          <a:p>
            <a:pPr marL="0" indent="0">
              <a:buNone/>
            </a:pPr>
            <a:endParaRPr lang="en-US" dirty="0"/>
          </a:p>
          <a:p>
            <a:pPr marL="0" indent="0">
              <a:buNone/>
            </a:pPr>
            <a:r>
              <a:rPr lang="en-US" dirty="0" smtClean="0"/>
              <a:t>To gain experience  how analysis project does work.</a:t>
            </a:r>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4121130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action:</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300765" y="2871989"/>
            <a:ext cx="269168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Data Set</a:t>
            </a:r>
            <a:endParaRPr lang="en-US" dirty="0"/>
          </a:p>
        </p:txBody>
      </p:sp>
      <p:sp>
        <p:nvSpPr>
          <p:cNvPr id="5" name="Rectangle 4"/>
          <p:cNvSpPr/>
          <p:nvPr/>
        </p:nvSpPr>
        <p:spPr>
          <a:xfrm>
            <a:off x="6542468" y="2833353"/>
            <a:ext cx="1918952" cy="953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data and convert as per </a:t>
            </a:r>
            <a:r>
              <a:rPr lang="en-US" dirty="0" err="1" smtClean="0"/>
              <a:t>requirment</a:t>
            </a:r>
            <a:endParaRPr lang="en-US" dirty="0"/>
          </a:p>
        </p:txBody>
      </p:sp>
      <p:cxnSp>
        <p:nvCxnSpPr>
          <p:cNvPr id="7" name="Straight Arrow Connector 6"/>
          <p:cNvCxnSpPr/>
          <p:nvPr/>
        </p:nvCxnSpPr>
        <p:spPr>
          <a:xfrm flipV="1">
            <a:off x="3992450" y="3232597"/>
            <a:ext cx="2498502" cy="9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16710" y="4790941"/>
            <a:ext cx="183078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Analysis using tools</a:t>
            </a:r>
            <a:endParaRPr lang="en-US" dirty="0"/>
          </a:p>
        </p:txBody>
      </p:sp>
      <p:cxnSp>
        <p:nvCxnSpPr>
          <p:cNvPr id="10" name="Straight Arrow Connector 9"/>
          <p:cNvCxnSpPr>
            <a:stCxn id="5" idx="2"/>
            <a:endCxn id="8" idx="0"/>
          </p:cNvCxnSpPr>
          <p:nvPr/>
        </p:nvCxnSpPr>
        <p:spPr>
          <a:xfrm flipH="1">
            <a:off x="7432101" y="3786389"/>
            <a:ext cx="69843" cy="100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41306" y="4830549"/>
            <a:ext cx="2157210" cy="874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a:t>
            </a:r>
            <a:r>
              <a:rPr lang="en-US" dirty="0"/>
              <a:t>E</a:t>
            </a:r>
            <a:r>
              <a:rPr lang="en-US" dirty="0" smtClean="0"/>
              <a:t>nd Result</a:t>
            </a:r>
            <a:endParaRPr lang="en-US" dirty="0"/>
          </a:p>
        </p:txBody>
      </p:sp>
      <p:cxnSp>
        <p:nvCxnSpPr>
          <p:cNvPr id="15" name="Straight Arrow Connector 14"/>
          <p:cNvCxnSpPr/>
          <p:nvPr/>
        </p:nvCxnSpPr>
        <p:spPr>
          <a:xfrm flipH="1" flipV="1">
            <a:off x="3598516" y="5048518"/>
            <a:ext cx="2892436" cy="77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505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We have used:</a:t>
            </a:r>
            <a:endParaRPr lang="en-US" dirty="0"/>
          </a:p>
        </p:txBody>
      </p:sp>
      <p:sp>
        <p:nvSpPr>
          <p:cNvPr id="3" name="Content Placeholder 2"/>
          <p:cNvSpPr>
            <a:spLocks noGrp="1"/>
          </p:cNvSpPr>
          <p:nvPr>
            <p:ph idx="1"/>
          </p:nvPr>
        </p:nvSpPr>
        <p:spPr/>
        <p:txBody>
          <a:bodyPr/>
          <a:lstStyle/>
          <a:p>
            <a:r>
              <a:rPr lang="en-US" dirty="0" smtClean="0"/>
              <a:t>Python</a:t>
            </a:r>
          </a:p>
          <a:p>
            <a:r>
              <a:rPr lang="en-US" dirty="0" err="1" smtClean="0"/>
              <a:t>Mysql</a:t>
            </a:r>
            <a:endParaRPr lang="en-US" dirty="0" smtClean="0"/>
          </a:p>
          <a:p>
            <a:r>
              <a:rPr lang="en-US" dirty="0" smtClean="0"/>
              <a:t>Hadoop</a:t>
            </a:r>
          </a:p>
          <a:p>
            <a:r>
              <a:rPr lang="en-US" dirty="0" err="1" smtClean="0"/>
              <a:t>Sqoop</a:t>
            </a:r>
            <a:endParaRPr lang="en-US" dirty="0" smtClean="0"/>
          </a:p>
          <a:p>
            <a:r>
              <a:rPr lang="en-US" dirty="0" smtClean="0"/>
              <a:t>Tableau</a:t>
            </a:r>
          </a:p>
          <a:p>
            <a:endParaRPr lang="en-US" dirty="0"/>
          </a:p>
        </p:txBody>
      </p:sp>
    </p:spTree>
    <p:extLst>
      <p:ext uri="{BB962C8B-B14F-4D97-AF65-F5344CB8AC3E}">
        <p14:creationId xmlns:p14="http://schemas.microsoft.com/office/powerpoint/2010/main" val="1578638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80" y="869138"/>
            <a:ext cx="9613861" cy="1080938"/>
          </a:xfrm>
        </p:spPr>
        <p:txBody>
          <a:bodyPr/>
          <a:lstStyle/>
          <a:p>
            <a:r>
              <a:rPr lang="en-US" dirty="0" smtClean="0"/>
              <a:t>Action:</a:t>
            </a:r>
            <a:r>
              <a:rPr lang="en-US" dirty="0">
                <a:solidFill>
                  <a:schemeClr val="tx1">
                    <a:lumMod val="95000"/>
                  </a:schemeClr>
                </a:solidFill>
              </a:rPr>
              <a:t/>
            </a:r>
            <a:br>
              <a:rPr lang="en-US" dirty="0">
                <a:solidFill>
                  <a:schemeClr val="tx1">
                    <a:lumMod val="95000"/>
                  </a:schemeClr>
                </a:solidFill>
              </a:rPr>
            </a:br>
            <a:endParaRPr lang="en-US" dirty="0"/>
          </a:p>
        </p:txBody>
      </p:sp>
      <p:sp>
        <p:nvSpPr>
          <p:cNvPr id="3" name="Content Placeholder 2"/>
          <p:cNvSpPr>
            <a:spLocks noGrp="1"/>
          </p:cNvSpPr>
          <p:nvPr>
            <p:ph idx="1"/>
          </p:nvPr>
        </p:nvSpPr>
        <p:spPr/>
        <p:txBody>
          <a:bodyPr/>
          <a:lstStyle/>
          <a:p>
            <a:r>
              <a:rPr lang="en-US" dirty="0" smtClean="0">
                <a:solidFill>
                  <a:schemeClr val="tx1">
                    <a:lumMod val="95000"/>
                  </a:schemeClr>
                </a:solidFill>
              </a:rPr>
              <a:t>Find the Data set:</a:t>
            </a:r>
            <a:endParaRPr lang="en-US" dirty="0" smtClean="0"/>
          </a:p>
          <a:p>
            <a:r>
              <a:rPr lang="en-US" dirty="0" smtClean="0"/>
              <a:t>We found RBI historical Dataset  from RBI site</a:t>
            </a:r>
          </a:p>
          <a:p>
            <a:endParaRPr lang="en-US" dirty="0" smtClean="0"/>
          </a:p>
          <a:p>
            <a:r>
              <a:rPr lang="en-US" dirty="0" smtClean="0"/>
              <a:t>After that we check our data is valid or not and also a null values.</a:t>
            </a:r>
          </a:p>
          <a:p>
            <a:endParaRPr lang="en-US" dirty="0"/>
          </a:p>
        </p:txBody>
      </p:sp>
    </p:spTree>
    <p:extLst>
      <p:ext uri="{BB962C8B-B14F-4D97-AF65-F5344CB8AC3E}">
        <p14:creationId xmlns:p14="http://schemas.microsoft.com/office/powerpoint/2010/main" val="155075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EDA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437465"/>
            <a:ext cx="9613900" cy="3397533"/>
          </a:xfrm>
        </p:spPr>
      </p:pic>
    </p:spTree>
    <p:extLst>
      <p:ext uri="{BB962C8B-B14F-4D97-AF65-F5344CB8AC3E}">
        <p14:creationId xmlns:p14="http://schemas.microsoft.com/office/powerpoint/2010/main" val="902559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177</TotalTime>
  <Words>272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Data analysis on RBI Data set</vt:lpstr>
      <vt:lpstr>Content</vt:lpstr>
      <vt:lpstr>Introduction</vt:lpstr>
      <vt:lpstr>Objective</vt:lpstr>
      <vt:lpstr>Mission</vt:lpstr>
      <vt:lpstr>Plan of action:</vt:lpstr>
      <vt:lpstr>Tools We have used:</vt:lpstr>
      <vt:lpstr>Action: </vt:lpstr>
      <vt:lpstr>Perform  EDA analysis:</vt:lpstr>
      <vt:lpstr>EDA:</vt:lpstr>
      <vt:lpstr>Data visualization using Tableau</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RBI Data</dc:title>
  <dc:creator>amol kharat</dc:creator>
  <cp:lastModifiedBy>amol kharat</cp:lastModifiedBy>
  <cp:revision>15</cp:revision>
  <dcterms:created xsi:type="dcterms:W3CDTF">2021-08-28T07:14:45Z</dcterms:created>
  <dcterms:modified xsi:type="dcterms:W3CDTF">2021-08-28T10:12:15Z</dcterms:modified>
</cp:coreProperties>
</file>