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93"/>
    <p:restoredTop sz="94671"/>
  </p:normalViewPr>
  <p:slideViewPr>
    <p:cSldViewPr snapToGrid="0">
      <p:cViewPr>
        <p:scale>
          <a:sx n="155" d="100"/>
          <a:sy n="155" d="100"/>
        </p:scale>
        <p:origin x="132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8D570-7BFD-7044-A6D7-E089059341CE}" type="datetimeFigureOut">
              <a:rPr lang="en-US" smtClean="0"/>
              <a:t>2/10/25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8D16F-B03E-9A4F-AC46-D62B882789C1}" type="slidenum">
              <a:rPr lang="en-US" smtClean="0"/>
              <a:t>‹#›</a:t>
            </a:fld>
            <a:endParaRPr lang="en-US"/>
          </a:p>
        </p:txBody>
      </p:sp>
    </p:spTree>
    <p:extLst>
      <p:ext uri="{BB962C8B-B14F-4D97-AF65-F5344CB8AC3E}">
        <p14:creationId xmlns:p14="http://schemas.microsoft.com/office/powerpoint/2010/main" val="36878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whole concept of contrastive learning instead of classification interested me. </a:t>
            </a:r>
          </a:p>
          <a:p>
            <a:endParaRPr lang="en-US" dirty="0"/>
          </a:p>
          <a:p>
            <a:r>
              <a:rPr lang="en-US" dirty="0"/>
              <a:t>The way that previous NLP research motivated this approach was similar to how I had to go through a lot of NLP-related architectures when building my Captcha Recognition model.</a:t>
            </a:r>
          </a:p>
        </p:txBody>
      </p:sp>
      <p:sp>
        <p:nvSpPr>
          <p:cNvPr id="4" name="Slide Number Placeholder 3"/>
          <p:cNvSpPr>
            <a:spLocks noGrp="1"/>
          </p:cNvSpPr>
          <p:nvPr>
            <p:ph type="sldNum" sz="quarter" idx="5"/>
          </p:nvPr>
        </p:nvSpPr>
        <p:spPr/>
        <p:txBody>
          <a:bodyPr/>
          <a:lstStyle/>
          <a:p>
            <a:fld id="{A938D16F-B03E-9A4F-AC46-D62B882789C1}" type="slidenum">
              <a:rPr lang="en-US" smtClean="0"/>
              <a:t>3</a:t>
            </a:fld>
            <a:endParaRPr lang="en-US"/>
          </a:p>
        </p:txBody>
      </p:sp>
    </p:spTree>
    <p:extLst>
      <p:ext uri="{BB962C8B-B14F-4D97-AF65-F5344CB8AC3E}">
        <p14:creationId xmlns:p14="http://schemas.microsoft.com/office/powerpoint/2010/main" val="168548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2/10/25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2/10/25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2/10/25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2/10/25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2/10/25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8D3D-9131-1570-DB83-A21C928E6126}"/>
              </a:ext>
            </a:extLst>
          </p:cNvPr>
          <p:cNvSpPr>
            <a:spLocks noGrp="1"/>
          </p:cNvSpPr>
          <p:nvPr>
            <p:ph type="ctrTitle"/>
          </p:nvPr>
        </p:nvSpPr>
        <p:spPr/>
        <p:txBody>
          <a:bodyPr/>
          <a:lstStyle/>
          <a:p>
            <a:r>
              <a:rPr lang="en-US" dirty="0"/>
              <a:t>Paper Reading</a:t>
            </a:r>
            <a:br>
              <a:rPr lang="en-US" dirty="0"/>
            </a:br>
            <a:br>
              <a:rPr lang="en-US" sz="1800" dirty="0"/>
            </a:br>
            <a:r>
              <a:rPr lang="en-US" sz="2000" dirty="0"/>
              <a:t>Learning Transferable Visual Models From Natural Language Supervision</a:t>
            </a:r>
            <a:endParaRPr lang="en-US" dirty="0"/>
          </a:p>
        </p:txBody>
      </p:sp>
      <p:sp>
        <p:nvSpPr>
          <p:cNvPr id="3" name="Subtitle 2">
            <a:extLst>
              <a:ext uri="{FF2B5EF4-FFF2-40B4-BE49-F238E27FC236}">
                <a16:creationId xmlns:a16="http://schemas.microsoft.com/office/drawing/2014/main" id="{A269466A-079E-3548-8E94-530110D3F296}"/>
              </a:ext>
            </a:extLst>
          </p:cNvPr>
          <p:cNvSpPr>
            <a:spLocks noGrp="1"/>
          </p:cNvSpPr>
          <p:nvPr>
            <p:ph type="subTitle" idx="1"/>
          </p:nvPr>
        </p:nvSpPr>
        <p:spPr/>
        <p:txBody>
          <a:bodyPr/>
          <a:lstStyle/>
          <a:p>
            <a:pPr algn="r"/>
            <a:r>
              <a:rPr lang="en-US" dirty="0"/>
              <a:t>Amol Vijayachandran</a:t>
            </a:r>
          </a:p>
        </p:txBody>
      </p:sp>
    </p:spTree>
    <p:extLst>
      <p:ext uri="{BB962C8B-B14F-4D97-AF65-F5344CB8AC3E}">
        <p14:creationId xmlns:p14="http://schemas.microsoft.com/office/powerpoint/2010/main" val="58705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60E1-6C30-8CBF-FE6C-5765FEF18CA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3427DF6-CA2E-DD3F-D70D-400D73C87971}"/>
              </a:ext>
            </a:extLst>
          </p:cNvPr>
          <p:cNvSpPr>
            <a:spLocks noGrp="1"/>
          </p:cNvSpPr>
          <p:nvPr>
            <p:ph idx="1"/>
          </p:nvPr>
        </p:nvSpPr>
        <p:spPr>
          <a:xfrm>
            <a:off x="818712" y="2222287"/>
            <a:ext cx="10554574" cy="4188525"/>
          </a:xfrm>
        </p:spPr>
        <p:txBody>
          <a:bodyPr/>
          <a:lstStyle/>
          <a:p>
            <a:pPr marL="0" indent="0">
              <a:buNone/>
            </a:pPr>
            <a:r>
              <a:rPr lang="en-US" dirty="0"/>
              <a:t>The paper “</a:t>
            </a:r>
            <a:r>
              <a:rPr lang="en-US" i="1" dirty="0"/>
              <a:t>Learning Transferable Visual Models From Natural Language Supervision</a:t>
            </a:r>
            <a:r>
              <a:rPr lang="en-US" dirty="0"/>
              <a:t>” introduces CLIP (Contrastive Language-Image Pretraining), a model that learns visual representations directly from image-text pairs found on the internet. </a:t>
            </a:r>
          </a:p>
          <a:p>
            <a:pPr marL="0" indent="0">
              <a:buNone/>
            </a:pPr>
            <a:endParaRPr lang="en-US" dirty="0"/>
          </a:p>
          <a:p>
            <a:pPr marL="0" indent="0">
              <a:buNone/>
            </a:pPr>
            <a:r>
              <a:rPr lang="en-US" dirty="0"/>
              <a:t>Before CLIP, traditional vision models required labeled data with fixed categories. CLIP overcomes this by predicting which text description matches a given image. This makes it highly generalizable, being able to recognize and describe objects it's never specifically been trained on, which is a major strength of the model. </a:t>
            </a:r>
          </a:p>
        </p:txBody>
      </p:sp>
    </p:spTree>
    <p:extLst>
      <p:ext uri="{BB962C8B-B14F-4D97-AF65-F5344CB8AC3E}">
        <p14:creationId xmlns:p14="http://schemas.microsoft.com/office/powerpoint/2010/main" val="247332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E33C-D77C-88A9-C2D1-0ACCA21F8324}"/>
              </a:ext>
            </a:extLst>
          </p:cNvPr>
          <p:cNvSpPr>
            <a:spLocks noGrp="1"/>
          </p:cNvSpPr>
          <p:nvPr>
            <p:ph type="title"/>
          </p:nvPr>
        </p:nvSpPr>
        <p:spPr/>
        <p:txBody>
          <a:bodyPr/>
          <a:lstStyle/>
          <a:p>
            <a:r>
              <a:rPr lang="en-US" dirty="0"/>
              <a:t>Interesting Findings</a:t>
            </a:r>
          </a:p>
        </p:txBody>
      </p:sp>
      <p:sp>
        <p:nvSpPr>
          <p:cNvPr id="3" name="Content Placeholder 2">
            <a:extLst>
              <a:ext uri="{FF2B5EF4-FFF2-40B4-BE49-F238E27FC236}">
                <a16:creationId xmlns:a16="http://schemas.microsoft.com/office/drawing/2014/main" id="{0AE5D7C2-6920-1147-EF31-4EE4C04CAFE9}"/>
              </a:ext>
            </a:extLst>
          </p:cNvPr>
          <p:cNvSpPr>
            <a:spLocks noGrp="1"/>
          </p:cNvSpPr>
          <p:nvPr>
            <p:ph idx="1"/>
          </p:nvPr>
        </p:nvSpPr>
        <p:spPr>
          <a:xfrm>
            <a:off x="818712" y="2222287"/>
            <a:ext cx="10554574" cy="4071421"/>
          </a:xfrm>
        </p:spPr>
        <p:txBody>
          <a:bodyPr/>
          <a:lstStyle/>
          <a:p>
            <a:pPr marL="0" indent="0">
              <a:buNone/>
            </a:pPr>
            <a:r>
              <a:rPr lang="en-US" dirty="0"/>
              <a:t>Obviously, the main finding of the paper is that natural language itself serves as supervision for learning visual concepts. This is a huge discovery, as traditional labeled datasets require extensive human annotation (slow and expensive), while text descriptions exist in large amounts on the internet – allowing for easy scalability. CLIP’s dataset uses almost 400 million image-text pairs. </a:t>
            </a:r>
          </a:p>
          <a:p>
            <a:pPr marL="0" indent="0">
              <a:buNone/>
            </a:pPr>
            <a:endParaRPr lang="en-US" dirty="0"/>
          </a:p>
          <a:p>
            <a:pPr marL="0" indent="0">
              <a:buNone/>
            </a:pPr>
            <a:r>
              <a:rPr lang="en-US" dirty="0"/>
              <a:t>The power of using natural language supervision also surprised me, with CLIP matching performance of fully supervised models like ResNet-50 on ImageNet, despite never seeing the ImageNet dataset during training. </a:t>
            </a:r>
          </a:p>
        </p:txBody>
      </p:sp>
    </p:spTree>
    <p:extLst>
      <p:ext uri="{BB962C8B-B14F-4D97-AF65-F5344CB8AC3E}">
        <p14:creationId xmlns:p14="http://schemas.microsoft.com/office/powerpoint/2010/main" val="263033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32DF-BD36-14A8-8523-31BB7C2B6BBC}"/>
              </a:ext>
            </a:extLst>
          </p:cNvPr>
          <p:cNvSpPr>
            <a:spLocks noGrp="1"/>
          </p:cNvSpPr>
          <p:nvPr>
            <p:ph type="title"/>
          </p:nvPr>
        </p:nvSpPr>
        <p:spPr/>
        <p:txBody>
          <a:bodyPr/>
          <a:lstStyle/>
          <a:p>
            <a:r>
              <a:rPr lang="en-US" dirty="0"/>
              <a:t>Interesting Findings</a:t>
            </a:r>
          </a:p>
        </p:txBody>
      </p:sp>
      <p:sp>
        <p:nvSpPr>
          <p:cNvPr id="3" name="Content Placeholder 2">
            <a:extLst>
              <a:ext uri="{FF2B5EF4-FFF2-40B4-BE49-F238E27FC236}">
                <a16:creationId xmlns:a16="http://schemas.microsoft.com/office/drawing/2014/main" id="{73CE28C9-400E-514E-C1A7-A3D4C74BA919}"/>
              </a:ext>
            </a:extLst>
          </p:cNvPr>
          <p:cNvSpPr>
            <a:spLocks noGrp="1"/>
          </p:cNvSpPr>
          <p:nvPr>
            <p:ph idx="1"/>
          </p:nvPr>
        </p:nvSpPr>
        <p:spPr>
          <a:xfrm>
            <a:off x="818712" y="2222287"/>
            <a:ext cx="10554574" cy="4054945"/>
          </a:xfrm>
        </p:spPr>
        <p:txBody>
          <a:bodyPr/>
          <a:lstStyle/>
          <a:p>
            <a:pPr marL="0" indent="0">
              <a:buNone/>
            </a:pPr>
            <a:r>
              <a:rPr lang="en-US" dirty="0"/>
              <a:t>Another finding I found interesting is that the way the text prompts are crafted significantly improves performance. A more natural description (like “a photo of a dog” over “dog”) resulted in 5% improvement on ImageNet. This makes sense, as CLIP was trained on real-world data and in the real-world people rarely describe images using single-word labels, rather they use phrases or sentences. A natural description also offers more context, allowing for reduction in ambiguity and more accurate image-text alignment.</a:t>
            </a:r>
          </a:p>
          <a:p>
            <a:pPr marL="0" indent="0">
              <a:buNone/>
            </a:pPr>
            <a:endParaRPr lang="en-US" dirty="0"/>
          </a:p>
          <a:p>
            <a:pPr marL="0" indent="0">
              <a:buNone/>
            </a:pPr>
            <a:r>
              <a:rPr lang="en-US" dirty="0"/>
              <a:t>I also found the joint training of the image and text encoders ingenious, as this saves time when compared to learning separately then trying to align them.</a:t>
            </a:r>
          </a:p>
        </p:txBody>
      </p:sp>
    </p:spTree>
    <p:extLst>
      <p:ext uri="{BB962C8B-B14F-4D97-AF65-F5344CB8AC3E}">
        <p14:creationId xmlns:p14="http://schemas.microsoft.com/office/powerpoint/2010/main" val="318482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CDE0-81F1-7ADB-57B0-21891539ECBE}"/>
              </a:ext>
            </a:extLst>
          </p:cNvPr>
          <p:cNvSpPr>
            <a:spLocks noGrp="1"/>
          </p:cNvSpPr>
          <p:nvPr>
            <p:ph type="title"/>
          </p:nvPr>
        </p:nvSpPr>
        <p:spPr/>
        <p:txBody>
          <a:bodyPr/>
          <a:lstStyle/>
          <a:p>
            <a:r>
              <a:rPr lang="en-US" dirty="0"/>
              <a:t>Weaknesses</a:t>
            </a:r>
          </a:p>
        </p:txBody>
      </p:sp>
      <p:sp>
        <p:nvSpPr>
          <p:cNvPr id="3" name="Content Placeholder 2">
            <a:extLst>
              <a:ext uri="{FF2B5EF4-FFF2-40B4-BE49-F238E27FC236}">
                <a16:creationId xmlns:a16="http://schemas.microsoft.com/office/drawing/2014/main" id="{27CFA064-9B9F-30F5-D48C-D9059305744F}"/>
              </a:ext>
            </a:extLst>
          </p:cNvPr>
          <p:cNvSpPr>
            <a:spLocks noGrp="1"/>
          </p:cNvSpPr>
          <p:nvPr>
            <p:ph idx="1"/>
          </p:nvPr>
        </p:nvSpPr>
        <p:spPr>
          <a:xfrm>
            <a:off x="818712" y="2222287"/>
            <a:ext cx="10554574" cy="4188525"/>
          </a:xfrm>
        </p:spPr>
        <p:txBody>
          <a:bodyPr/>
          <a:lstStyle/>
          <a:p>
            <a:pPr marL="0" indent="0">
              <a:buNone/>
            </a:pPr>
            <a:r>
              <a:rPr lang="en-US" dirty="0"/>
              <a:t>Despite being such a revolutionary step in the field of computer vision, there were a few blaring limitations that stood out to me.</a:t>
            </a:r>
          </a:p>
          <a:p>
            <a:pPr marL="0" indent="0">
              <a:buNone/>
            </a:pPr>
            <a:endParaRPr lang="en-US" dirty="0"/>
          </a:p>
          <a:p>
            <a:pPr marL="0" indent="0">
              <a:buNone/>
            </a:pPr>
            <a:r>
              <a:rPr lang="en-US" dirty="0"/>
              <a:t>A major one being the method of data collection – collecting data from the internet inherently results in the presence of some amount of unwanted data, resulting in biased text and images being present – investigated further in </a:t>
            </a:r>
            <a:r>
              <a:rPr lang="en-US" i="1" dirty="0"/>
              <a:t>Kazemi et al., 'What do we learn from inverting CLIP models?', arXiv:2403.02580, 2024.</a:t>
            </a:r>
            <a:endParaRPr lang="en-US" dirty="0"/>
          </a:p>
          <a:p>
            <a:pPr marL="0" indent="0">
              <a:buNone/>
            </a:pPr>
            <a:r>
              <a:rPr lang="en-US" dirty="0"/>
              <a:t>I also thought that the technique of providing widely generalized data would make performance in specialized domains poor, and this was confirmed in </a:t>
            </a:r>
            <a:r>
              <a:rPr lang="en-US" i="1" dirty="0"/>
              <a:t>3.1.5</a:t>
            </a:r>
            <a:r>
              <a:rPr lang="en-US" dirty="0"/>
              <a:t>.</a:t>
            </a:r>
          </a:p>
          <a:p>
            <a:pPr marL="0" indent="0">
              <a:buNone/>
            </a:pPr>
            <a:r>
              <a:rPr lang="en-US" dirty="0"/>
              <a:t>In the same section, we also see that CLIP struggles on “counting objects in synthetic scenes”, leading me to think that there is a limited understanding of spatial relationships / positioning.</a:t>
            </a:r>
          </a:p>
        </p:txBody>
      </p:sp>
    </p:spTree>
    <p:extLst>
      <p:ext uri="{BB962C8B-B14F-4D97-AF65-F5344CB8AC3E}">
        <p14:creationId xmlns:p14="http://schemas.microsoft.com/office/powerpoint/2010/main" val="90649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0A8D0-332D-CD98-5BFA-806BCDA7F2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09556A-E0A7-A2F3-C7B9-403B4B04E4F1}"/>
              </a:ext>
            </a:extLst>
          </p:cNvPr>
          <p:cNvSpPr>
            <a:spLocks noGrp="1"/>
          </p:cNvSpPr>
          <p:nvPr>
            <p:ph type="title"/>
          </p:nvPr>
        </p:nvSpPr>
        <p:spPr/>
        <p:txBody>
          <a:bodyPr/>
          <a:lstStyle/>
          <a:p>
            <a:r>
              <a:rPr lang="en-US" dirty="0"/>
              <a:t>Further Research</a:t>
            </a:r>
          </a:p>
        </p:txBody>
      </p:sp>
      <p:sp>
        <p:nvSpPr>
          <p:cNvPr id="3" name="Content Placeholder 2">
            <a:extLst>
              <a:ext uri="{FF2B5EF4-FFF2-40B4-BE49-F238E27FC236}">
                <a16:creationId xmlns:a16="http://schemas.microsoft.com/office/drawing/2014/main" id="{79807F06-A9CD-0E61-C5B0-FAE13E491690}"/>
              </a:ext>
            </a:extLst>
          </p:cNvPr>
          <p:cNvSpPr>
            <a:spLocks noGrp="1"/>
          </p:cNvSpPr>
          <p:nvPr>
            <p:ph idx="1"/>
          </p:nvPr>
        </p:nvSpPr>
        <p:spPr>
          <a:xfrm>
            <a:off x="818712" y="2222287"/>
            <a:ext cx="10554574" cy="4188525"/>
          </a:xfrm>
        </p:spPr>
        <p:txBody>
          <a:bodyPr/>
          <a:lstStyle/>
          <a:p>
            <a:pPr marL="0" indent="0">
              <a:buNone/>
            </a:pPr>
            <a:r>
              <a:rPr lang="en-US" dirty="0"/>
              <a:t>What felt like a major “missed opportunity” to me in the paper was the poor performance of CLIP with few-shot learning. I understand the model is designed for zero-shot prediction, but the power of building context over few-shot learning would definitely positively impact performance, and I think it is worth looking into. This could improve performance on specialized domains, allowing the model to refine its understanding off a few examples.</a:t>
            </a:r>
          </a:p>
          <a:p>
            <a:pPr marL="0" indent="0">
              <a:buNone/>
            </a:pPr>
            <a:endParaRPr lang="en-US" dirty="0"/>
          </a:p>
          <a:p>
            <a:pPr marL="0" indent="0">
              <a:buNone/>
            </a:pPr>
            <a:r>
              <a:rPr lang="en-US" dirty="0"/>
              <a:t>I also believe the lack of understanding of spatial relationships / positions can be improved on, maybe by adding an object segmentation module into the model. This would improve its usefulness for detailed vision tasks, where knowing the objects position is as important as knowing what the object is.</a:t>
            </a:r>
          </a:p>
        </p:txBody>
      </p:sp>
    </p:spTree>
    <p:extLst>
      <p:ext uri="{BB962C8B-B14F-4D97-AF65-F5344CB8AC3E}">
        <p14:creationId xmlns:p14="http://schemas.microsoft.com/office/powerpoint/2010/main" val="131293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FC89-3C58-5A11-D5D9-1A196F05C7B6}"/>
              </a:ext>
            </a:extLst>
          </p:cNvPr>
          <p:cNvSpPr>
            <a:spLocks noGrp="1"/>
          </p:cNvSpPr>
          <p:nvPr>
            <p:ph type="title"/>
          </p:nvPr>
        </p:nvSpPr>
        <p:spPr/>
        <p:txBody>
          <a:bodyPr/>
          <a:lstStyle/>
          <a:p>
            <a:r>
              <a:rPr lang="en-US" dirty="0"/>
              <a:t>Insights on what CLIP offers</a:t>
            </a:r>
          </a:p>
        </p:txBody>
      </p:sp>
      <p:sp>
        <p:nvSpPr>
          <p:cNvPr id="3" name="Content Placeholder 2">
            <a:extLst>
              <a:ext uri="{FF2B5EF4-FFF2-40B4-BE49-F238E27FC236}">
                <a16:creationId xmlns:a16="http://schemas.microsoft.com/office/drawing/2014/main" id="{31AFAA08-678A-BAC0-438D-BA97723408B0}"/>
              </a:ext>
            </a:extLst>
          </p:cNvPr>
          <p:cNvSpPr>
            <a:spLocks noGrp="1"/>
          </p:cNvSpPr>
          <p:nvPr>
            <p:ph idx="1"/>
          </p:nvPr>
        </p:nvSpPr>
        <p:spPr>
          <a:xfrm>
            <a:off x="818712" y="2222287"/>
            <a:ext cx="10554574" cy="4376221"/>
          </a:xfrm>
        </p:spPr>
        <p:txBody>
          <a:bodyPr/>
          <a:lstStyle/>
          <a:p>
            <a:pPr marL="0" indent="0">
              <a:buNone/>
            </a:pPr>
            <a:r>
              <a:rPr lang="en-US" dirty="0"/>
              <a:t>CLIP is an early step towards multimodal “common sense”, learning similar to how humans do. We don’t learn by memorizing patterns from curated datasets, we infer meaning by associating different forms of input. This is similar to what CLIP achieves by aligning both images and text in a shared embedding space.</a:t>
            </a:r>
          </a:p>
          <a:p>
            <a:pPr marL="0" indent="0">
              <a:buNone/>
            </a:pPr>
            <a:endParaRPr lang="en-US" dirty="0"/>
          </a:p>
          <a:p>
            <a:pPr marL="0" indent="0">
              <a:buNone/>
            </a:pPr>
            <a:r>
              <a:rPr lang="en-US" dirty="0"/>
              <a:t>CLIP’s sensitivity to prompt phrasing is like how human perception is shaped by language. This leads to the question, would CLIP have a different perspective on images depending on the “theme” of the training data. For example, if CLIP was trained on images and text from an imaginary science fiction world, then asked to label an image from the real world, how would it behave?</a:t>
            </a:r>
          </a:p>
        </p:txBody>
      </p:sp>
    </p:spTree>
    <p:extLst>
      <p:ext uri="{BB962C8B-B14F-4D97-AF65-F5344CB8AC3E}">
        <p14:creationId xmlns:p14="http://schemas.microsoft.com/office/powerpoint/2010/main" val="81505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A19A3-43CC-C535-E409-B2C5BE258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17C137-1316-5E3B-6E10-CDEC80D1863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A0B1ECA-1777-5CE2-876A-A228D3A7D3ED}"/>
              </a:ext>
            </a:extLst>
          </p:cNvPr>
          <p:cNvSpPr>
            <a:spLocks noGrp="1"/>
          </p:cNvSpPr>
          <p:nvPr>
            <p:ph idx="1"/>
          </p:nvPr>
        </p:nvSpPr>
        <p:spPr>
          <a:xfrm>
            <a:off x="818712" y="2222287"/>
            <a:ext cx="10554574" cy="4376221"/>
          </a:xfrm>
        </p:spPr>
        <p:txBody>
          <a:bodyPr/>
          <a:lstStyle/>
          <a:p>
            <a:pPr marL="0" indent="0">
              <a:buNone/>
            </a:pPr>
            <a:r>
              <a:rPr lang="en-US" dirty="0"/>
              <a:t>All in all, CLIP defined a shift in the computer vision landscape by moving away from task-specific supervised learning to a more flexible, natural language driven approach. By leveraging natural language as supervision, CLIP enables zero-shot learning, allowing it to classify, retrieve, and interpret images without needing explicit labels or retraining. This makes CLIP more scalable, adaptable, and generalizable than traditional models. Despite its impressive capabilities, CLIP has clear limitations. It struggles with spatial relationships, object localization, and few-shot adaptation, and it inherits biases from internet-scale data. However, these challenges also present opportunities for future research.</a:t>
            </a:r>
          </a:p>
        </p:txBody>
      </p:sp>
    </p:spTree>
    <p:extLst>
      <p:ext uri="{BB962C8B-B14F-4D97-AF65-F5344CB8AC3E}">
        <p14:creationId xmlns:p14="http://schemas.microsoft.com/office/powerpoint/2010/main" val="1765435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Quotable</Template>
  <TotalTime>172</TotalTime>
  <Words>900</Words>
  <Application>Microsoft Macintosh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Century Gothic</vt:lpstr>
      <vt:lpstr>Wingdings 2</vt:lpstr>
      <vt:lpstr>Quotable</vt:lpstr>
      <vt:lpstr>Paper Reading  Learning Transferable Visual Models From Natural Language Supervision</vt:lpstr>
      <vt:lpstr>Summary</vt:lpstr>
      <vt:lpstr>Interesting Findings</vt:lpstr>
      <vt:lpstr>Interesting Findings</vt:lpstr>
      <vt:lpstr>Weaknesses</vt:lpstr>
      <vt:lpstr>Further Research</vt:lpstr>
      <vt:lpstr>Insights on what CLIP offers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Amol Vijayachandran</dc:creator>
  <cp:lastModifiedBy>Amol Vijayachandran</cp:lastModifiedBy>
  <cp:revision>1</cp:revision>
  <dcterms:created xsi:type="dcterms:W3CDTF">2025-02-10T12:10:25Z</dcterms:created>
  <dcterms:modified xsi:type="dcterms:W3CDTF">2025-02-10T15:02:49Z</dcterms:modified>
</cp:coreProperties>
</file>