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7336"/>
    <p:restoredTop sz="86393"/>
  </p:normalViewPr>
  <p:slideViewPr>
    <p:cSldViewPr snapToGrid="0" snapToObjects="1">
      <p:cViewPr varScale="1">
        <p:scale>
          <a:sx n="91" d="100"/>
          <a:sy n="91" d="100"/>
        </p:scale>
        <p:origin x="7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BE9AB-DCAC-BC43-88F7-3B4006CF0852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47DCA-C168-B246-95F4-30A1CC6F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22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47DCA-C168-B246-95F4-30A1CC6FBE6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92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47DCA-C168-B246-95F4-30A1CC6FBE6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16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47DCA-C168-B246-95F4-30A1CC6FBE6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53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89EF0-155B-AD4C-8435-8305F5489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D42CD-DF3E-8648-A463-A97EE01C8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DBB81-668D-9A47-AA38-4A2BCE6F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089C5-294F-5E44-ABD4-7CBD0460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D976D-9915-B64A-B793-623FA72C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88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68C3E-E298-5147-82A5-F58FD1A9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D0CB8-23DC-E341-9B76-C5FB73DD9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03CA4-05EB-404D-8DC7-6B3AFCCC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0C59F-0660-144B-84CC-C2B3727E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42DF2-FA29-0648-A913-28C3CFD9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69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858A1E-3C2C-7B41-930C-C29C1EEA5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6B2F1F-8EBC-6344-A773-BC3486C09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524D7-DDAD-AB4E-8F36-A4AE1752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AE80F-9052-4542-A9F6-F4031886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74A21-A02B-4947-96B6-E418EFFC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9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B215-78AC-7947-A006-F5CE9952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054C0-299D-9B41-A202-5614BC40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7AAAF-30FC-C94C-A832-D1EE2E66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AA727-E236-A646-BFE1-79759057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B6E79-B156-8147-83B0-D854777A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76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A713D-9C0E-A54F-9175-BFDA7824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4A494-501F-964E-A827-C0307BBF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59A9-4D48-E147-8DD6-71C7D866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5368E-EC0B-AA4D-BD0D-A056CB95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C393C-E54E-5C40-96C5-B02437F0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42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717AD-C0A7-114D-8A90-143C6016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F0480-9B84-C94D-991A-E31FB8F29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2D595-52CE-7A4B-B307-8DA3419E4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0E6EA-9BDE-744C-A91D-90A28497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64BAC-ACCB-1746-B99B-E7C69BD7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BDF44-6C15-CF41-9C1B-9DA68AFC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48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36B31-C06A-A14D-A4BF-9FDFA29F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ADF19-2017-D14D-BC5E-078FE10A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18938-4D62-734B-A52F-5EECDAA1F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D8362-96E5-EA4C-88D7-105F22600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A5D41B-86FC-9141-97D2-0AA6F2CEF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4808E-23EC-B240-85AC-391D4BFC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4CDAA-DDB8-B142-AB8F-B26182AE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D00318-8842-464B-AA74-BEF06D0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54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75C2-A5B0-284D-BA5A-88BA0301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ED1292-EE62-5A44-81B1-45CF243F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44630-841F-2B4F-9288-BAC0ADE5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BC92B-DEC0-0A41-84E6-3E99D66D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27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BAAD26-ED72-F64B-BCC5-75BBAC5F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4C097A-F2DA-5D40-8ECE-7BCA19D0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349CBD-A285-154A-A1E5-C7E467FF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9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E4044-A4DE-7C4A-A35F-3C8061E6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C2E9-90CF-6642-BD3A-855B8735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C6583-55AB-1541-9A60-5A2060E1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80EA1-F2F1-7146-A56C-022C4795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80B3E8-4A3F-7148-9201-749AB3B9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48E29-99EE-5243-8408-292FCA88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76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B5323-A626-CA4D-A6EA-5EFFD007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5A579-4953-E349-95FC-1E0ABBBEC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8DAD7-79D6-2D4D-BFAA-FA6234DF1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BA0B9-9957-904A-A670-B5A807B3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02B56-6CC6-3B4B-BFD0-9DE5CF2A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93BFF-4950-5445-B6A5-D94B1420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42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A05CAB-AFA8-3A4F-A896-C8E120D2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DED5F-F767-BA4B-8288-90EBA1E3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19930-D796-1343-8050-D846528B0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A55C-D0AA-124A-AA52-E68BBC816567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F1843-C17A-654D-A5C5-E59A82DEB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2B2C-07C4-CF49-927E-58B2AF73C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67A8-3A0C-5B40-9BC4-B42C6999B7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2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5B9E-FC3E-4248-81EF-27D3C4C01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Feature importance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0E583A-D418-1B4A-98E4-0D51B762F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3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714FF-ECC4-F049-8BB1-75FE26F7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 between different features</a:t>
            </a:r>
            <a:endParaRPr kumimoji="1" lang="zh-CN" altLang="en-US" dirty="0"/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2E44F766-7829-D14F-BC2D-8597206B8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79796"/>
            <a:ext cx="4911969" cy="483375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AF528C-956B-084D-A99C-8DA0CD11505C}"/>
              </a:ext>
            </a:extLst>
          </p:cNvPr>
          <p:cNvSpPr txBox="1"/>
          <p:nvPr/>
        </p:nvSpPr>
        <p:spPr>
          <a:xfrm>
            <a:off x="6441833" y="2340272"/>
            <a:ext cx="4911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" altLang="zh-CN" dirty="0"/>
              <a:t>The lighter the color, the less relevant the feature is</a:t>
            </a:r>
            <a:r>
              <a:rPr kumimoji="1" lang="en-US" altLang="zh-CN" dirty="0"/>
              <a:t>.</a:t>
            </a: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The correlation between the selected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 should be as low as possible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850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793E1-7B6D-294A-A82C-6AF55A59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forest to choose features</a:t>
            </a:r>
            <a:endParaRPr kumimoji="1" lang="zh-CN" altLang="en-US" dirty="0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D990CC47-5A35-CA43-A419-27892322E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09763"/>
            <a:ext cx="11001337" cy="197444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3A3A23-CBC1-F04A-9204-195AB7C28A1D}"/>
              </a:ext>
            </a:extLst>
          </p:cNvPr>
          <p:cNvSpPr txBox="1"/>
          <p:nvPr/>
        </p:nvSpPr>
        <p:spPr>
          <a:xfrm>
            <a:off x="838200" y="4304714"/>
            <a:ext cx="11034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For each tree, compute the OOB error</a:t>
            </a: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Add noise ,computer the OOB error again.</a:t>
            </a: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/>
              <a:t>the importance for feature X = ∑ (errOOB2-errOOB1) / </a:t>
            </a:r>
            <a:r>
              <a:rPr lang="en" altLang="zh-CN" dirty="0" err="1"/>
              <a:t>Ntree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21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Macintosh PowerPoint</Application>
  <PresentationFormat>宽屏</PresentationFormat>
  <Paragraphs>14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Feature importance</vt:lpstr>
      <vt:lpstr>Relation between different features</vt:lpstr>
      <vt:lpstr>Random forest to choose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importance</dc:title>
  <dc:creator>zhao hao</dc:creator>
  <cp:lastModifiedBy>zhao hao</cp:lastModifiedBy>
  <cp:revision>2</cp:revision>
  <dcterms:created xsi:type="dcterms:W3CDTF">2020-02-24T04:35:36Z</dcterms:created>
  <dcterms:modified xsi:type="dcterms:W3CDTF">2020-02-24T04:51:04Z</dcterms:modified>
</cp:coreProperties>
</file>