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69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55F8-8089-4289-B650-F5B70333DDE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45D9-FB3E-4F3E-9D0C-7CB567D5B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036D-B625-4978-85F0-4EC0495240AE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F51C-2B31-4FE6-9F7D-0003AB5AEBB1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BE3F-5627-420C-B52D-3A9A703165F4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3074-F9F2-4689-8B7B-EB245F548FDE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9889-A072-410A-9289-759E39CADB1F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74CD-B60B-4C73-8BF1-E237E3E514FA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F78A-75D4-4BF2-A21D-4F46922AD722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C7F-666C-4832-9252-A86AE30973D3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545-C836-4A93-92C3-D1CAF6C0FA5D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ABA0-5D7D-457D-BFFF-8403545D8AE4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89E2-C5EA-4BE1-B4B8-DEF7684A234A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53E5-18AF-4B2A-B586-6A17B617A673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need to be manipulated by programmer.</a:t>
            </a:r>
          </a:p>
          <a:p>
            <a:r>
              <a:rPr lang="en-US" dirty="0" smtClean="0"/>
              <a:t>It can be done manually but is time consuming.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#include &lt;conio.h&gt;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 i=0, length=0;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your text:\t");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gets(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[i]!='\0')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length++;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i++;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length of your text is: %d character(s)", length);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Counting length of the string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900" b="1" dirty="0" smtClean="0"/>
              <a:t>#include &lt;stdio.h&gt;</a:t>
            </a:r>
          </a:p>
          <a:p>
            <a:pPr>
              <a:buNone/>
            </a:pPr>
            <a:r>
              <a:rPr lang="en-US" sz="4900" b="1" dirty="0" smtClean="0"/>
              <a:t>#include &lt;conio.h&gt;</a:t>
            </a:r>
          </a:p>
          <a:p>
            <a:pPr>
              <a:buNone/>
            </a:pPr>
            <a:r>
              <a:rPr lang="en-US" sz="4900" b="1" dirty="0" smtClean="0"/>
              <a:t>void main()</a:t>
            </a:r>
          </a:p>
          <a:p>
            <a:pPr>
              <a:buNone/>
            </a:pPr>
            <a:r>
              <a:rPr lang="en-US" sz="4900" b="1" dirty="0" smtClean="0"/>
              <a:t>{</a:t>
            </a:r>
          </a:p>
          <a:p>
            <a:pPr>
              <a:buNone/>
            </a:pPr>
            <a:r>
              <a:rPr lang="en-US" sz="4900" b="1" dirty="0" smtClean="0"/>
              <a:t>char copy[50], paste[50];</a:t>
            </a:r>
          </a:p>
          <a:p>
            <a:pPr>
              <a:buNone/>
            </a:pPr>
            <a:r>
              <a:rPr lang="en-US" sz="4900" b="1" dirty="0" smtClean="0"/>
              <a:t>int i;</a:t>
            </a:r>
          </a:p>
          <a:p>
            <a:pPr>
              <a:buNone/>
            </a:pPr>
            <a:r>
              <a:rPr lang="en-US" sz="4900" b="1" dirty="0" smtClean="0"/>
              <a:t>clrscr();</a:t>
            </a:r>
          </a:p>
          <a:p>
            <a:pPr>
              <a:buNone/>
            </a:pPr>
            <a:r>
              <a:rPr lang="en-US" sz="4900" b="1" dirty="0" smtClean="0"/>
              <a:t>printf("\</a:t>
            </a:r>
            <a:r>
              <a:rPr lang="en-US" sz="4900" b="1" dirty="0" err="1" smtClean="0"/>
              <a:t>nEnter</a:t>
            </a:r>
            <a:r>
              <a:rPr lang="en-US" sz="4900" b="1" dirty="0" smtClean="0"/>
              <a:t> your name (to copy):\t");</a:t>
            </a:r>
          </a:p>
          <a:p>
            <a:pPr>
              <a:buNone/>
            </a:pPr>
            <a:r>
              <a:rPr lang="en-US" sz="4900" b="1" dirty="0" smtClean="0"/>
              <a:t>gets(copy);</a:t>
            </a:r>
          </a:p>
          <a:p>
            <a:pPr>
              <a:buNone/>
            </a:pPr>
            <a:r>
              <a:rPr lang="en-US" sz="4900" b="1" dirty="0" smtClean="0"/>
              <a:t>	for(i=0;copy[i]!='\0';i++)</a:t>
            </a:r>
          </a:p>
          <a:p>
            <a:pPr>
              <a:buNone/>
            </a:pPr>
            <a:r>
              <a:rPr lang="en-US" sz="4900" b="1" dirty="0" smtClean="0"/>
              <a:t>		{</a:t>
            </a:r>
          </a:p>
          <a:p>
            <a:pPr>
              <a:buNone/>
            </a:pPr>
            <a:r>
              <a:rPr lang="en-US" sz="4900" b="1" dirty="0" smtClean="0"/>
              <a:t>		paste[i]=copy[i];</a:t>
            </a:r>
          </a:p>
          <a:p>
            <a:pPr>
              <a:buNone/>
            </a:pPr>
            <a:r>
              <a:rPr lang="en-US" sz="4900" b="1" dirty="0" smtClean="0"/>
              <a:t>		}</a:t>
            </a:r>
          </a:p>
          <a:p>
            <a:pPr>
              <a:buNone/>
            </a:pPr>
            <a:r>
              <a:rPr lang="en-US" sz="4900" b="1" dirty="0" smtClean="0"/>
              <a:t>		paste[i]='\0';</a:t>
            </a:r>
          </a:p>
          <a:p>
            <a:pPr>
              <a:buNone/>
            </a:pPr>
            <a:r>
              <a:rPr lang="en-US" sz="4900" b="1" dirty="0" smtClean="0"/>
              <a:t>printf("\</a:t>
            </a:r>
            <a:r>
              <a:rPr lang="en-US" sz="4900" b="1" dirty="0" err="1" smtClean="0"/>
              <a:t>nThe</a:t>
            </a:r>
            <a:r>
              <a:rPr lang="en-US" sz="4900" b="1" dirty="0" smtClean="0"/>
              <a:t> name is (pasted as):\t");</a:t>
            </a:r>
          </a:p>
          <a:p>
            <a:pPr>
              <a:buNone/>
            </a:pPr>
            <a:r>
              <a:rPr lang="en-US" sz="4900" b="1" dirty="0" smtClean="0"/>
              <a:t>puts(paste);</a:t>
            </a:r>
          </a:p>
          <a:p>
            <a:pPr>
              <a:buNone/>
            </a:pPr>
            <a:r>
              <a:rPr lang="en-US" sz="4900" b="1" dirty="0" smtClean="0"/>
              <a:t>getch();</a:t>
            </a:r>
          </a:p>
          <a:p>
            <a:pPr>
              <a:buNone/>
            </a:pPr>
            <a:r>
              <a:rPr lang="en-US" sz="4900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one string to another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string handling functions define in </a:t>
            </a:r>
            <a:r>
              <a:rPr lang="en-US" dirty="0" err="1" smtClean="0">
                <a:solidFill>
                  <a:srgbClr val="FF0000"/>
                </a:solidFill>
              </a:rPr>
              <a:t>string.h</a:t>
            </a:r>
            <a:r>
              <a:rPr lang="en-US" dirty="0" smtClean="0"/>
              <a:t> some of them are:</a:t>
            </a:r>
          </a:p>
          <a:p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743200"/>
            <a:ext cx="8610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 length;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your text:\t");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length=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input_string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length of your text is: %d character(s)", length);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char copy[50], paste[50];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 i;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your name (to copy):\t");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gets(copy);</a:t>
            </a:r>
          </a:p>
          <a:p>
            <a:pPr>
              <a:buNone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(paste, copy);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name is (pasted as):\t");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puts(paste);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[30]=“College "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middle_name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[]=" of Applied";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[]=" Business";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first_name,middle_name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first_name,last_name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char str1[30],str2[40];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int diff;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printf("Enter first string:\t");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gets(str1);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second string:\t");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gets(str2);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diff=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(str1, str2);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if(diff&gt;0)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is greater than %s by ASCII value difference %d", str1, str2, diff);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else if(diff&lt;0)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is smaller than %s by ASCII value difference %d", str1, str2, diff);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is same as %s", str1, str2);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char string[25];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string to be reversed:");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gets(string);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strrev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reversed string is: %s", string);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0"/>
            <a:ext cx="5590714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28424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Strings are array of characters i.e. they are characters arranged one after another in memory. Thus, a character array is called string.</a:t>
            </a:r>
          </a:p>
          <a:p>
            <a:pPr algn="just"/>
            <a:r>
              <a:rPr lang="en-US" dirty="0" smtClean="0"/>
              <a:t>Each character within the string is stored within one element of the array successively.</a:t>
            </a:r>
          </a:p>
          <a:p>
            <a:pPr algn="just"/>
            <a:r>
              <a:rPr lang="en-US" dirty="0" smtClean="0"/>
              <a:t>A string is always terminated by a null character (i.e. slash zero </a:t>
            </a:r>
            <a:r>
              <a:rPr lang="en-US" sz="2800" dirty="0" smtClean="0">
                <a:solidFill>
                  <a:srgbClr val="FF0000"/>
                </a:solidFill>
              </a:rPr>
              <a:t>\0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String is array of characters.</a:t>
            </a:r>
          </a:p>
          <a:p>
            <a:pPr algn="just"/>
            <a:r>
              <a:rPr lang="en-US" dirty="0" smtClean="0"/>
              <a:t>Thus an array of string is 2-D array of characters.</a:t>
            </a:r>
          </a:p>
          <a:p>
            <a:pPr algn="just"/>
            <a:r>
              <a:rPr lang="en-US" dirty="0" smtClean="0"/>
              <a:t>E.g.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char names[5][10];</a:t>
            </a:r>
          </a:p>
          <a:p>
            <a:pPr algn="just"/>
            <a:r>
              <a:rPr lang="en-US" dirty="0" smtClean="0"/>
              <a:t>Here, names[5][10] means 5 names having 10 characters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to read name of 5 persons using array of strings and display them</a:t>
            </a:r>
          </a:p>
          <a:p>
            <a:r>
              <a:rPr lang="en-US" dirty="0" smtClean="0"/>
              <a:t>WAP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to sort name of 5 persons in alphabetical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709"/>
            <a:ext cx="8229600" cy="60072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names[5][10];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i;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 of 5 persons:");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scanf("%s", names[i]);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names are:");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printf("\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names[i]);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709"/>
            <a:ext cx="8229600" cy="600729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 names[5][10],temp[10];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 i, j;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clrscr();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name of 5 persons:");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gets(names[i]);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for(j=i+1;j&lt;5;j++)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strcmp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(names[i], names[j])&gt;0)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(temp, names[i]);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(names[i], names[j]);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(names[j], temp);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printf("\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nNames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 ascending order:\n");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for(i=0;i&lt;5;i++)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puts(names[i]);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getch();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Operations performed on character strings include:</a:t>
            </a:r>
          </a:p>
          <a:p>
            <a:pPr lvl="1" algn="just"/>
            <a:r>
              <a:rPr lang="en-US" dirty="0" smtClean="0"/>
              <a:t>Reading and writing strings</a:t>
            </a:r>
          </a:p>
          <a:p>
            <a:pPr lvl="1" algn="just"/>
            <a:r>
              <a:rPr lang="en-US" dirty="0" smtClean="0"/>
              <a:t>Copying one string to another</a:t>
            </a:r>
          </a:p>
          <a:p>
            <a:pPr lvl="1" algn="just"/>
            <a:r>
              <a:rPr lang="en-US" dirty="0" smtClean="0"/>
              <a:t>Combining strings together</a:t>
            </a:r>
          </a:p>
          <a:p>
            <a:pPr lvl="1" algn="just"/>
            <a:r>
              <a:rPr lang="en-US" dirty="0" smtClean="0"/>
              <a:t>Comparing strings for equality</a:t>
            </a:r>
          </a:p>
          <a:p>
            <a:pPr lvl="1" algn="just"/>
            <a:r>
              <a:rPr lang="en-US" dirty="0" smtClean="0"/>
              <a:t>Extracting a portion of a string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Strings…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string variable is declared as an array of characters.</a:t>
            </a:r>
          </a:p>
          <a:p>
            <a:pPr algn="just"/>
            <a:r>
              <a:rPr lang="en-US" dirty="0" smtClean="0"/>
              <a:t>Syntax: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 smtClean="0">
                <a:solidFill>
                  <a:srgbClr val="FF0000"/>
                </a:solidFill>
              </a:rPr>
              <a:t>string_name</a:t>
            </a:r>
            <a:r>
              <a:rPr lang="en-US" dirty="0" smtClean="0">
                <a:solidFill>
                  <a:srgbClr val="FF0000"/>
                </a:solidFill>
              </a:rPr>
              <a:t>[size];</a:t>
            </a:r>
            <a:endParaRPr lang="en-US" dirty="0" smtClean="0"/>
          </a:p>
          <a:p>
            <a:pPr algn="just"/>
            <a:r>
              <a:rPr lang="en-US" dirty="0" smtClean="0"/>
              <a:t>E.g.	</a:t>
            </a:r>
            <a:r>
              <a:rPr lang="en-US" dirty="0" smtClean="0">
                <a:solidFill>
                  <a:srgbClr val="FF0000"/>
                </a:solidFill>
              </a:rPr>
              <a:t>char name[20];</a:t>
            </a:r>
          </a:p>
          <a:p>
            <a:pPr algn="just"/>
            <a:r>
              <a:rPr lang="en-US" dirty="0" smtClean="0"/>
              <a:t>When the compiler assigns a character string to a character array, it automatically supplies a </a:t>
            </a:r>
            <a:r>
              <a:rPr lang="en-US" i="1" dirty="0" smtClean="0"/>
              <a:t>null character</a:t>
            </a:r>
            <a:r>
              <a:rPr lang="en-US" dirty="0" smtClean="0"/>
              <a:t> (‘\0’) at the end of the string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7118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Strings are initialized in either of the following two forms: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char name[4]={‘R’,‘A’,‘M’, ‘\0’};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char name[]={‘R’,‘A’,‘M’, ‘\0’};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char name[4]=“RAM”;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char name[]=“RAM”;</a:t>
            </a:r>
          </a:p>
          <a:p>
            <a:pPr algn="just"/>
            <a:r>
              <a:rPr lang="en-US" dirty="0" smtClean="0"/>
              <a:t>When we initialize a character array by listing its elements, the null terminator or the size of the array must be provided explicitly.</a:t>
            </a:r>
          </a:p>
          <a:p>
            <a:pPr algn="just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Initializing String Variables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1" y="3463535"/>
          <a:ext cx="4648199" cy="83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11"/>
                <a:gridCol w="1119011"/>
                <a:gridCol w="1267177"/>
                <a:gridCol w="1143000"/>
              </a:tblGrid>
              <a:tr h="334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  <a:tr h="469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name[0]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name[1]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name[2]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name[3]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displaying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done manually.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547" y="2228225"/>
            <a:ext cx="7744906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543800" cy="4191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gets() and puts()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1994" y="1524000"/>
            <a:ext cx="7240011" cy="4495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String to function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153400" cy="5410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113E8829FD46998029E0E53E30C9" ma:contentTypeVersion="13" ma:contentTypeDescription="Create a new document." ma:contentTypeScope="" ma:versionID="03c132766e2e6bf2ba53044893579a61">
  <xsd:schema xmlns:xsd="http://www.w3.org/2001/XMLSchema" xmlns:xs="http://www.w3.org/2001/XMLSchema" xmlns:p="http://schemas.microsoft.com/office/2006/metadata/properties" xmlns:ns2="936540d1-93d9-4bc8-b60f-5f3e05265b0f" xmlns:ns3="6b41f1e8-21ad-42c2-b420-5fe1decfa3a6" targetNamespace="http://schemas.microsoft.com/office/2006/metadata/properties" ma:root="true" ma:fieldsID="dc72a44394db15c3d06224975d9b3c4c" ns2:_="" ns3:_="">
    <xsd:import namespace="936540d1-93d9-4bc8-b60f-5f3e05265b0f"/>
    <xsd:import namespace="6b41f1e8-21ad-42c2-b420-5fe1decfa3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540d1-93d9-4bc8-b60f-5f3e05265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f1e8-21ad-42c2-b420-5fe1decfa3a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029e73b-1580-42ef-bfce-59c632392bf4}" ma:internalName="TaxCatchAll" ma:showField="CatchAllData" ma:web="6b41f1e8-21ad-42c2-b420-5fe1decfa3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B1ADFC-D6B5-490C-9E94-80D599715C01}"/>
</file>

<file path=customXml/itemProps2.xml><?xml version="1.0" encoding="utf-8"?>
<ds:datastoreItem xmlns:ds="http://schemas.openxmlformats.org/officeDocument/2006/customXml" ds:itemID="{D34799AA-1661-4854-B5F5-B516989639B8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591</Words>
  <Application>Microsoft Office PowerPoint</Application>
  <PresentationFormat>On-screen Show (4:3)</PresentationFormat>
  <Paragraphs>201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Strings</vt:lpstr>
      <vt:lpstr>Introduction</vt:lpstr>
      <vt:lpstr>Arrays and Strings…</vt:lpstr>
      <vt:lpstr>Slide 4</vt:lpstr>
      <vt:lpstr>Initializing String Variables</vt:lpstr>
      <vt:lpstr>Reading and displaying Strings</vt:lpstr>
      <vt:lpstr>Using printf() and scanf()</vt:lpstr>
      <vt:lpstr>Using gets() and puts()</vt:lpstr>
      <vt:lpstr>Passing String to function</vt:lpstr>
      <vt:lpstr>String handling functions</vt:lpstr>
      <vt:lpstr>Counting length of the string</vt:lpstr>
      <vt:lpstr>Copying one string to another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Arrays of Strings</vt:lpstr>
      <vt:lpstr>Classwork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Kamal</dc:creator>
  <cp:lastModifiedBy>saruti</cp:lastModifiedBy>
  <cp:revision>15</cp:revision>
  <dcterms:created xsi:type="dcterms:W3CDTF">2006-08-16T00:00:00Z</dcterms:created>
  <dcterms:modified xsi:type="dcterms:W3CDTF">2017-08-23T08:01:42Z</dcterms:modified>
</cp:coreProperties>
</file>