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4" r:id="rId7"/>
    <p:sldId id="265" r:id="rId8"/>
    <p:sldId id="266" r:id="rId9"/>
    <p:sldId id="261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JavaScript hoisting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What is HOISTING ?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JavaScript, Hoisting is the default behavior of moving all the declarations at the top of the scope before code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Hoisting is a JavaScript mechanism where variables and function declarations are moved to the top of their scope before code execution.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Variable hoisting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 declarations will be hoisted/moved at the top of the scope before code execution. Assignments will not be moved, they will be left in place.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Using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console.log(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//undefined</a:t>
            </a:r>
          </a:p>
          <a:p>
            <a:pPr marL="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10; //declaration 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985" y="119845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Let &amp;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console.log(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Uncaught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ReferenceError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Cannot access 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before initialization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10; //declaration 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case of let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hoisting is not valid.</a:t>
            </a:r>
          </a:p>
        </p:txBody>
      </p:sp>
    </p:spTree>
    <p:extLst>
      <p:ext uri="{BB962C8B-B14F-4D97-AF65-F5344CB8AC3E}">
        <p14:creationId xmlns:p14="http://schemas.microsoft.com/office/powerpoint/2010/main" val="5066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ar statement variables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92" y="919515"/>
            <a:ext cx="4162098" cy="50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t statement variables life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45" y="919515"/>
            <a:ext cx="4361793" cy="50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5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Function Hoisting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declarations will be hoisted, but not function expressions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functions can be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classified as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declarations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expressions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Function Declaration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hoisted(); // Output: "This function has been hoisted."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hoisted() {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console.log('This function has been hoisted.');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Function Expressions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hoisted(); 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 Uncaught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TypeError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hoisted is not a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hoisted = function ()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console.log('This function has been hoisted.');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996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1320" y="2767638"/>
            <a:ext cx="3869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224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JavaScript hoisting</vt:lpstr>
      <vt:lpstr>What is HOISTING ?</vt:lpstr>
      <vt:lpstr>Variable hoisting</vt:lpstr>
      <vt:lpstr>PowerPoint Presentation</vt:lpstr>
      <vt:lpstr>PowerPoint Presentation</vt:lpstr>
      <vt:lpstr>Function Hoisting</vt:lpstr>
      <vt:lpstr>Function Declaration</vt:lpstr>
      <vt:lpstr>Function Expressions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2020-08-11T13:27:35Z</dcterms:created>
  <dcterms:modified xsi:type="dcterms:W3CDTF">2020-08-16T14:16:29Z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